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678" r:id="rId2"/>
    <p:sldId id="679" r:id="rId3"/>
    <p:sldId id="334" r:id="rId4"/>
    <p:sldId id="353" r:id="rId5"/>
    <p:sldId id="337" r:id="rId6"/>
    <p:sldId id="629" r:id="rId7"/>
    <p:sldId id="630" r:id="rId8"/>
    <p:sldId id="631" r:id="rId9"/>
    <p:sldId id="632" r:id="rId10"/>
    <p:sldId id="674" r:id="rId11"/>
    <p:sldId id="633" r:id="rId12"/>
    <p:sldId id="634" r:id="rId13"/>
    <p:sldId id="635" r:id="rId14"/>
    <p:sldId id="636" r:id="rId15"/>
    <p:sldId id="637" r:id="rId16"/>
    <p:sldId id="638" r:id="rId17"/>
    <p:sldId id="639" r:id="rId18"/>
    <p:sldId id="640" r:id="rId19"/>
    <p:sldId id="641" r:id="rId20"/>
    <p:sldId id="644" r:id="rId21"/>
    <p:sldId id="642" r:id="rId22"/>
    <p:sldId id="643" r:id="rId23"/>
    <p:sldId id="645" r:id="rId24"/>
    <p:sldId id="646" r:id="rId25"/>
    <p:sldId id="647" r:id="rId26"/>
    <p:sldId id="648" r:id="rId27"/>
    <p:sldId id="649" r:id="rId28"/>
    <p:sldId id="650" r:id="rId29"/>
    <p:sldId id="651" r:id="rId30"/>
    <p:sldId id="653" r:id="rId31"/>
    <p:sldId id="652" r:id="rId32"/>
    <p:sldId id="654" r:id="rId33"/>
    <p:sldId id="656" r:id="rId34"/>
    <p:sldId id="655" r:id="rId35"/>
    <p:sldId id="657" r:id="rId36"/>
    <p:sldId id="658" r:id="rId37"/>
    <p:sldId id="659" r:id="rId38"/>
    <p:sldId id="660" r:id="rId39"/>
    <p:sldId id="676" r:id="rId40"/>
    <p:sldId id="677" r:id="rId41"/>
    <p:sldId id="358" r:id="rId42"/>
    <p:sldId id="359" r:id="rId43"/>
    <p:sldId id="36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/>
    <p:restoredTop sz="95865"/>
  </p:normalViewPr>
  <p:slideViewPr>
    <p:cSldViewPr snapToGrid="0">
      <p:cViewPr varScale="1">
        <p:scale>
          <a:sx n="79" d="100"/>
          <a:sy n="79" d="100"/>
        </p:scale>
        <p:origin x="1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hyperlink" Target="https://www.graphpad.com/series/getting-started/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pad.com/series/getting-started/" TargetMode="External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14810-C9B9-46C3-B4E2-744412EC93C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E917AD4-BB27-461F-992A-31511E43079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https://www.graphpad.com/series/getting-started/</a:t>
          </a:r>
          <a:endParaRPr lang="en-US"/>
        </a:p>
      </dgm:t>
    </dgm:pt>
    <dgm:pt modelId="{26D9168E-C1B0-4ABC-A0F2-C231FACFC6B7}" type="parTrans" cxnId="{72D54B71-D6F7-4D0C-8785-C0AFE1EFB14A}">
      <dgm:prSet/>
      <dgm:spPr/>
      <dgm:t>
        <a:bodyPr/>
        <a:lstStyle/>
        <a:p>
          <a:endParaRPr lang="en-US"/>
        </a:p>
      </dgm:t>
    </dgm:pt>
    <dgm:pt modelId="{2F528CB6-B299-42F9-9793-7F1DF4345124}" type="sibTrans" cxnId="{72D54B71-D6F7-4D0C-8785-C0AFE1EFB14A}">
      <dgm:prSet/>
      <dgm:spPr/>
      <dgm:t>
        <a:bodyPr/>
        <a:lstStyle/>
        <a:p>
          <a:endParaRPr lang="en-US"/>
        </a:p>
      </dgm:t>
    </dgm:pt>
    <dgm:pt modelId="{65F39315-15FA-4E65-87FB-53C2BAC0AC1D}">
      <dgm:prSet/>
      <dgm:spPr/>
      <dgm:t>
        <a:bodyPr/>
        <a:lstStyle/>
        <a:p>
          <a:r>
            <a:rPr lang="en-US"/>
            <a:t>Can also use their tutorial datasets to explore the features of Prism</a:t>
          </a:r>
        </a:p>
      </dgm:t>
    </dgm:pt>
    <dgm:pt modelId="{67BFE13C-BC27-48EA-9654-AEFF54BA452B}" type="parTrans" cxnId="{CC0DFDB0-76F9-4613-8E86-6DAAADD0AA13}">
      <dgm:prSet/>
      <dgm:spPr/>
      <dgm:t>
        <a:bodyPr/>
        <a:lstStyle/>
        <a:p>
          <a:endParaRPr lang="en-US"/>
        </a:p>
      </dgm:t>
    </dgm:pt>
    <dgm:pt modelId="{F4D6C719-5A2E-4FED-BF18-7AF2535CE3D2}" type="sibTrans" cxnId="{CC0DFDB0-76F9-4613-8E86-6DAAADD0AA13}">
      <dgm:prSet/>
      <dgm:spPr/>
      <dgm:t>
        <a:bodyPr/>
        <a:lstStyle/>
        <a:p>
          <a:endParaRPr lang="en-US"/>
        </a:p>
      </dgm:t>
    </dgm:pt>
    <dgm:pt modelId="{51BD97EE-ED7D-4098-806E-6C17D122BC27}" type="pres">
      <dgm:prSet presAssocID="{23214810-C9B9-46C3-B4E2-744412EC93C5}" presName="root" presStyleCnt="0">
        <dgm:presLayoutVars>
          <dgm:dir/>
          <dgm:resizeHandles val="exact"/>
        </dgm:presLayoutVars>
      </dgm:prSet>
      <dgm:spPr/>
    </dgm:pt>
    <dgm:pt modelId="{E1F5A196-886D-407B-8587-A8F63FA8EE96}" type="pres">
      <dgm:prSet presAssocID="{CE917AD4-BB27-461F-992A-31511E430791}" presName="compNode" presStyleCnt="0"/>
      <dgm:spPr/>
    </dgm:pt>
    <dgm:pt modelId="{AA0E7D85-AB5F-49CD-97A5-487C2EF85CD7}" type="pres">
      <dgm:prSet presAssocID="{CE917AD4-BB27-461F-992A-31511E430791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AA368FD-8689-43D4-8810-3637BFEB5A81}" type="pres">
      <dgm:prSet presAssocID="{CE917AD4-BB27-461F-992A-31511E430791}" presName="spaceRect" presStyleCnt="0"/>
      <dgm:spPr/>
    </dgm:pt>
    <dgm:pt modelId="{14A9CDFA-4FE8-4A35-99B1-4D1EB102CB84}" type="pres">
      <dgm:prSet presAssocID="{CE917AD4-BB27-461F-992A-31511E430791}" presName="textRect" presStyleLbl="revTx" presStyleIdx="0" presStyleCnt="2">
        <dgm:presLayoutVars>
          <dgm:chMax val="1"/>
          <dgm:chPref val="1"/>
        </dgm:presLayoutVars>
      </dgm:prSet>
      <dgm:spPr/>
    </dgm:pt>
    <dgm:pt modelId="{A724E742-294C-4D7B-9641-2BDFFDC52857}" type="pres">
      <dgm:prSet presAssocID="{2F528CB6-B299-42F9-9793-7F1DF4345124}" presName="sibTrans" presStyleCnt="0"/>
      <dgm:spPr/>
    </dgm:pt>
    <dgm:pt modelId="{D39ECAA9-F05C-4A21-8C7A-9051577E8003}" type="pres">
      <dgm:prSet presAssocID="{65F39315-15FA-4E65-87FB-53C2BAC0AC1D}" presName="compNode" presStyleCnt="0"/>
      <dgm:spPr/>
    </dgm:pt>
    <dgm:pt modelId="{9F3E84DF-3BD4-43BA-95FD-1643A7B37719}" type="pres">
      <dgm:prSet presAssocID="{65F39315-15FA-4E65-87FB-53C2BAC0AC1D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F2001E-CD3E-4EDD-BB47-80A447A03B4F}" type="pres">
      <dgm:prSet presAssocID="{65F39315-15FA-4E65-87FB-53C2BAC0AC1D}" presName="spaceRect" presStyleCnt="0"/>
      <dgm:spPr/>
    </dgm:pt>
    <dgm:pt modelId="{B4A874E2-5A54-433B-961D-1449C4C7D6DA}" type="pres">
      <dgm:prSet presAssocID="{65F39315-15FA-4E65-87FB-53C2BAC0AC1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9A29D16-A4AD-4AF7-ABF3-86B09BB0D13E}" type="presOf" srcId="{65F39315-15FA-4E65-87FB-53C2BAC0AC1D}" destId="{B4A874E2-5A54-433B-961D-1449C4C7D6DA}" srcOrd="0" destOrd="0" presId="urn:microsoft.com/office/officeart/2018/2/layout/IconLabelList"/>
    <dgm:cxn modelId="{8C8C3665-15F2-4CD7-8886-7DD5FE787D12}" type="presOf" srcId="{CE917AD4-BB27-461F-992A-31511E430791}" destId="{14A9CDFA-4FE8-4A35-99B1-4D1EB102CB84}" srcOrd="0" destOrd="0" presId="urn:microsoft.com/office/officeart/2018/2/layout/IconLabelList"/>
    <dgm:cxn modelId="{72D54B71-D6F7-4D0C-8785-C0AFE1EFB14A}" srcId="{23214810-C9B9-46C3-B4E2-744412EC93C5}" destId="{CE917AD4-BB27-461F-992A-31511E430791}" srcOrd="0" destOrd="0" parTransId="{26D9168E-C1B0-4ABC-A0F2-C231FACFC6B7}" sibTransId="{2F528CB6-B299-42F9-9793-7F1DF4345124}"/>
    <dgm:cxn modelId="{CC0DFDB0-76F9-4613-8E86-6DAAADD0AA13}" srcId="{23214810-C9B9-46C3-B4E2-744412EC93C5}" destId="{65F39315-15FA-4E65-87FB-53C2BAC0AC1D}" srcOrd="1" destOrd="0" parTransId="{67BFE13C-BC27-48EA-9654-AEFF54BA452B}" sibTransId="{F4D6C719-5A2E-4FED-BF18-7AF2535CE3D2}"/>
    <dgm:cxn modelId="{691542F0-F426-483C-894E-6CBBC7F2BABB}" type="presOf" srcId="{23214810-C9B9-46C3-B4E2-744412EC93C5}" destId="{51BD97EE-ED7D-4098-806E-6C17D122BC27}" srcOrd="0" destOrd="0" presId="urn:microsoft.com/office/officeart/2018/2/layout/IconLabelList"/>
    <dgm:cxn modelId="{D4C912F0-13AF-48EF-B5C0-198E3767A2AD}" type="presParOf" srcId="{51BD97EE-ED7D-4098-806E-6C17D122BC27}" destId="{E1F5A196-886D-407B-8587-A8F63FA8EE96}" srcOrd="0" destOrd="0" presId="urn:microsoft.com/office/officeart/2018/2/layout/IconLabelList"/>
    <dgm:cxn modelId="{794C8054-1647-4DE3-B5F2-F158FE0EBA7B}" type="presParOf" srcId="{E1F5A196-886D-407B-8587-A8F63FA8EE96}" destId="{AA0E7D85-AB5F-49CD-97A5-487C2EF85CD7}" srcOrd="0" destOrd="0" presId="urn:microsoft.com/office/officeart/2018/2/layout/IconLabelList"/>
    <dgm:cxn modelId="{4C3499A6-CD5C-43F3-A288-779395DBE07B}" type="presParOf" srcId="{E1F5A196-886D-407B-8587-A8F63FA8EE96}" destId="{AAA368FD-8689-43D4-8810-3637BFEB5A81}" srcOrd="1" destOrd="0" presId="urn:microsoft.com/office/officeart/2018/2/layout/IconLabelList"/>
    <dgm:cxn modelId="{A94EA05E-D4B3-4A2C-81BD-AD64F011D3E2}" type="presParOf" srcId="{E1F5A196-886D-407B-8587-A8F63FA8EE96}" destId="{14A9CDFA-4FE8-4A35-99B1-4D1EB102CB84}" srcOrd="2" destOrd="0" presId="urn:microsoft.com/office/officeart/2018/2/layout/IconLabelList"/>
    <dgm:cxn modelId="{D3518604-BD85-4AA5-B6FF-5D2B7783AE1B}" type="presParOf" srcId="{51BD97EE-ED7D-4098-806E-6C17D122BC27}" destId="{A724E742-294C-4D7B-9641-2BDFFDC52857}" srcOrd="1" destOrd="0" presId="urn:microsoft.com/office/officeart/2018/2/layout/IconLabelList"/>
    <dgm:cxn modelId="{70B33268-F45C-4FCD-B88D-DA81D3F55D7E}" type="presParOf" srcId="{51BD97EE-ED7D-4098-806E-6C17D122BC27}" destId="{D39ECAA9-F05C-4A21-8C7A-9051577E8003}" srcOrd="2" destOrd="0" presId="urn:microsoft.com/office/officeart/2018/2/layout/IconLabelList"/>
    <dgm:cxn modelId="{881A8DAA-0DDE-47A6-93B4-054B355D27DF}" type="presParOf" srcId="{D39ECAA9-F05C-4A21-8C7A-9051577E8003}" destId="{9F3E84DF-3BD4-43BA-95FD-1643A7B37719}" srcOrd="0" destOrd="0" presId="urn:microsoft.com/office/officeart/2018/2/layout/IconLabelList"/>
    <dgm:cxn modelId="{E4BD9533-1DD8-40B1-BBAF-58213268C379}" type="presParOf" srcId="{D39ECAA9-F05C-4A21-8C7A-9051577E8003}" destId="{B1F2001E-CD3E-4EDD-BB47-80A447A03B4F}" srcOrd="1" destOrd="0" presId="urn:microsoft.com/office/officeart/2018/2/layout/IconLabelList"/>
    <dgm:cxn modelId="{F1ED040D-B781-4BD1-92E5-C11600B02113}" type="presParOf" srcId="{D39ECAA9-F05C-4A21-8C7A-9051577E8003}" destId="{B4A874E2-5A54-433B-961D-1449C4C7D6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280985-BB33-4A15-B20E-05CEEE4708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910134-AD64-4091-AE20-15E9BA4B5AC3}">
      <dgm:prSet custT="1"/>
      <dgm:spPr/>
      <dgm:t>
        <a:bodyPr/>
        <a:lstStyle/>
        <a:p>
          <a:r>
            <a:rPr lang="en-SG" sz="2400"/>
            <a:t>Web-based</a:t>
          </a:r>
          <a:endParaRPr lang="en-US" sz="2400"/>
        </a:p>
      </dgm:t>
    </dgm:pt>
    <dgm:pt modelId="{28DB6D85-2769-424A-AA93-C86D484A7C81}" type="parTrans" cxnId="{81C76069-95C4-4D43-A78A-100AEFE0ECFD}">
      <dgm:prSet/>
      <dgm:spPr/>
      <dgm:t>
        <a:bodyPr/>
        <a:lstStyle/>
        <a:p>
          <a:endParaRPr lang="en-US" sz="2400"/>
        </a:p>
      </dgm:t>
    </dgm:pt>
    <dgm:pt modelId="{3677F550-BB21-473E-9C66-A0D607C35F43}" type="sibTrans" cxnId="{81C76069-95C4-4D43-A78A-100AEFE0ECFD}">
      <dgm:prSet/>
      <dgm:spPr/>
      <dgm:t>
        <a:bodyPr/>
        <a:lstStyle/>
        <a:p>
          <a:endParaRPr lang="en-US" sz="2400"/>
        </a:p>
      </dgm:t>
    </dgm:pt>
    <dgm:pt modelId="{1F4C5AFC-1625-4CF3-BA43-4DB083F52C56}">
      <dgm:prSet custT="1"/>
      <dgm:spPr/>
      <dgm:t>
        <a:bodyPr/>
        <a:lstStyle/>
        <a:p>
          <a:r>
            <a:rPr lang="en-SG" sz="2400" dirty="0"/>
            <a:t>Code hosting platform for version control and collaboration</a:t>
          </a:r>
          <a:endParaRPr lang="en-US" sz="2400" dirty="0"/>
        </a:p>
      </dgm:t>
    </dgm:pt>
    <dgm:pt modelId="{A220DEFA-71ED-4C6B-AA1F-D0AE150D4A6D}" type="parTrans" cxnId="{F91CDA50-163D-46CD-9B46-330F7FF36440}">
      <dgm:prSet/>
      <dgm:spPr/>
      <dgm:t>
        <a:bodyPr/>
        <a:lstStyle/>
        <a:p>
          <a:endParaRPr lang="en-US" sz="2400"/>
        </a:p>
      </dgm:t>
    </dgm:pt>
    <dgm:pt modelId="{F0AB6DFA-1735-49D5-8E83-E5C0F2AEED4E}" type="sibTrans" cxnId="{F91CDA50-163D-46CD-9B46-330F7FF36440}">
      <dgm:prSet/>
      <dgm:spPr/>
      <dgm:t>
        <a:bodyPr/>
        <a:lstStyle/>
        <a:p>
          <a:endParaRPr lang="en-US" sz="2400"/>
        </a:p>
      </dgm:t>
    </dgm:pt>
    <dgm:pt modelId="{7CA4A994-07C2-40D3-BC1B-C87AD6A9597B}">
      <dgm:prSet custT="1"/>
      <dgm:spPr/>
      <dgm:t>
        <a:bodyPr/>
        <a:lstStyle/>
        <a:p>
          <a:r>
            <a:rPr lang="en-SG" sz="2400"/>
            <a:t>Allows users to store and download files, codes, teaching materials (Almost functions as a Dropbox!)</a:t>
          </a:r>
          <a:endParaRPr lang="en-US" sz="2400"/>
        </a:p>
      </dgm:t>
    </dgm:pt>
    <dgm:pt modelId="{AFD08C69-6B87-42D6-A02D-143069DC2EFC}" type="parTrans" cxnId="{0251B027-BCB0-4401-88FF-95DBD19619EF}">
      <dgm:prSet/>
      <dgm:spPr/>
      <dgm:t>
        <a:bodyPr/>
        <a:lstStyle/>
        <a:p>
          <a:endParaRPr lang="en-US" sz="2400"/>
        </a:p>
      </dgm:t>
    </dgm:pt>
    <dgm:pt modelId="{6AB00ADD-A574-4AAD-8CB6-957A68B73B71}" type="sibTrans" cxnId="{0251B027-BCB0-4401-88FF-95DBD19619EF}">
      <dgm:prSet/>
      <dgm:spPr/>
      <dgm:t>
        <a:bodyPr/>
        <a:lstStyle/>
        <a:p>
          <a:endParaRPr lang="en-US" sz="2400"/>
        </a:p>
      </dgm:t>
    </dgm:pt>
    <dgm:pt modelId="{59BC8D6E-AB07-4247-9D2E-1272BFD58C15}">
      <dgm:prSet custT="1"/>
      <dgm:spPr/>
      <dgm:t>
        <a:bodyPr/>
        <a:lstStyle/>
        <a:p>
          <a:r>
            <a:rPr lang="en-SG" sz="2400" dirty="0"/>
            <a:t>Can also be used as a platform to share files and codes</a:t>
          </a:r>
          <a:endParaRPr lang="en-US" sz="2400" dirty="0"/>
        </a:p>
      </dgm:t>
    </dgm:pt>
    <dgm:pt modelId="{1B9FA1BB-52DF-488E-A23A-B308E019BF77}" type="parTrans" cxnId="{BA27FDC9-A3D8-4AB2-8A56-8244EDE0F4D8}">
      <dgm:prSet/>
      <dgm:spPr/>
      <dgm:t>
        <a:bodyPr/>
        <a:lstStyle/>
        <a:p>
          <a:endParaRPr lang="en-US" sz="2400"/>
        </a:p>
      </dgm:t>
    </dgm:pt>
    <dgm:pt modelId="{0FAB00A6-EA71-4F3D-9E9B-5133D40350D9}" type="sibTrans" cxnId="{BA27FDC9-A3D8-4AB2-8A56-8244EDE0F4D8}">
      <dgm:prSet/>
      <dgm:spPr/>
      <dgm:t>
        <a:bodyPr/>
        <a:lstStyle/>
        <a:p>
          <a:endParaRPr lang="en-US" sz="2400"/>
        </a:p>
      </dgm:t>
    </dgm:pt>
    <dgm:pt modelId="{4650251D-EDF1-402A-B88C-B4D0ECD18F9E}">
      <dgm:prSet custT="1"/>
      <dgm:spPr/>
      <dgm:t>
        <a:bodyPr/>
        <a:lstStyle/>
        <a:p>
          <a:r>
            <a:rPr lang="en-SG" sz="2400" dirty="0"/>
            <a:t>Increasingly used as a platform for online resumes and e-books!</a:t>
          </a:r>
          <a:endParaRPr lang="en-US" sz="2400" dirty="0"/>
        </a:p>
      </dgm:t>
    </dgm:pt>
    <dgm:pt modelId="{32EF5C6A-3870-42C4-BCDA-5BC65A6B626A}" type="parTrans" cxnId="{75AA1176-32E1-45D7-BA55-C2500EC657A9}">
      <dgm:prSet/>
      <dgm:spPr/>
      <dgm:t>
        <a:bodyPr/>
        <a:lstStyle/>
        <a:p>
          <a:endParaRPr lang="en-US" sz="2400"/>
        </a:p>
      </dgm:t>
    </dgm:pt>
    <dgm:pt modelId="{8F93990D-71E6-4962-AB3A-14C06581C81D}" type="sibTrans" cxnId="{75AA1176-32E1-45D7-BA55-C2500EC657A9}">
      <dgm:prSet/>
      <dgm:spPr/>
      <dgm:t>
        <a:bodyPr/>
        <a:lstStyle/>
        <a:p>
          <a:endParaRPr lang="en-US" sz="2400"/>
        </a:p>
      </dgm:t>
    </dgm:pt>
    <dgm:pt modelId="{E71C169D-7994-42DD-85FF-FA2BBC3F5ABD}" type="pres">
      <dgm:prSet presAssocID="{75280985-BB33-4A15-B20E-05CEEE4708E2}" presName="root" presStyleCnt="0">
        <dgm:presLayoutVars>
          <dgm:dir/>
          <dgm:resizeHandles val="exact"/>
        </dgm:presLayoutVars>
      </dgm:prSet>
      <dgm:spPr/>
    </dgm:pt>
    <dgm:pt modelId="{C0115457-A193-4931-9875-F40DF01A5C3D}" type="pres">
      <dgm:prSet presAssocID="{72910134-AD64-4091-AE20-15E9BA4B5AC3}" presName="compNode" presStyleCnt="0"/>
      <dgm:spPr/>
    </dgm:pt>
    <dgm:pt modelId="{501D2276-0C31-4E67-8B15-023116D5B29A}" type="pres">
      <dgm:prSet presAssocID="{72910134-AD64-4091-AE20-15E9BA4B5AC3}" presName="bgRect" presStyleLbl="bgShp" presStyleIdx="0" presStyleCnt="5"/>
      <dgm:spPr/>
    </dgm:pt>
    <dgm:pt modelId="{A562796D-E699-49D7-B281-204FC0ABC01C}" type="pres">
      <dgm:prSet presAssocID="{72910134-AD64-4091-AE20-15E9BA4B5A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1E49363-5B50-4C88-B905-E4EEBFD1D973}" type="pres">
      <dgm:prSet presAssocID="{72910134-AD64-4091-AE20-15E9BA4B5AC3}" presName="spaceRect" presStyleCnt="0"/>
      <dgm:spPr/>
    </dgm:pt>
    <dgm:pt modelId="{494FF0FC-2427-4117-8D0C-DB5DF749E254}" type="pres">
      <dgm:prSet presAssocID="{72910134-AD64-4091-AE20-15E9BA4B5AC3}" presName="parTx" presStyleLbl="revTx" presStyleIdx="0" presStyleCnt="5">
        <dgm:presLayoutVars>
          <dgm:chMax val="0"/>
          <dgm:chPref val="0"/>
        </dgm:presLayoutVars>
      </dgm:prSet>
      <dgm:spPr/>
    </dgm:pt>
    <dgm:pt modelId="{4F724995-B51C-4D2A-B3D9-C572B008B570}" type="pres">
      <dgm:prSet presAssocID="{3677F550-BB21-473E-9C66-A0D607C35F43}" presName="sibTrans" presStyleCnt="0"/>
      <dgm:spPr/>
    </dgm:pt>
    <dgm:pt modelId="{AB0E16E9-FCB8-4449-BCC1-C0419B1C63A4}" type="pres">
      <dgm:prSet presAssocID="{1F4C5AFC-1625-4CF3-BA43-4DB083F52C56}" presName="compNode" presStyleCnt="0"/>
      <dgm:spPr/>
    </dgm:pt>
    <dgm:pt modelId="{9431CDA7-4796-4126-8634-5861633D22A7}" type="pres">
      <dgm:prSet presAssocID="{1F4C5AFC-1625-4CF3-BA43-4DB083F52C56}" presName="bgRect" presStyleLbl="bgShp" presStyleIdx="1" presStyleCnt="5"/>
      <dgm:spPr/>
    </dgm:pt>
    <dgm:pt modelId="{DB50161D-A577-446C-953F-C7AE0784BF41}" type="pres">
      <dgm:prSet presAssocID="{1F4C5AFC-1625-4CF3-BA43-4DB083F52C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5EE5E91-D87D-4507-B925-7E6DB506A0E2}" type="pres">
      <dgm:prSet presAssocID="{1F4C5AFC-1625-4CF3-BA43-4DB083F52C56}" presName="spaceRect" presStyleCnt="0"/>
      <dgm:spPr/>
    </dgm:pt>
    <dgm:pt modelId="{70494859-38BE-4FD2-ADA3-09EAFE621F93}" type="pres">
      <dgm:prSet presAssocID="{1F4C5AFC-1625-4CF3-BA43-4DB083F52C56}" presName="parTx" presStyleLbl="revTx" presStyleIdx="1" presStyleCnt="5">
        <dgm:presLayoutVars>
          <dgm:chMax val="0"/>
          <dgm:chPref val="0"/>
        </dgm:presLayoutVars>
      </dgm:prSet>
      <dgm:spPr/>
    </dgm:pt>
    <dgm:pt modelId="{837CF1DB-89C0-4551-AD4F-3F12DC2B6DBD}" type="pres">
      <dgm:prSet presAssocID="{F0AB6DFA-1735-49D5-8E83-E5C0F2AEED4E}" presName="sibTrans" presStyleCnt="0"/>
      <dgm:spPr/>
    </dgm:pt>
    <dgm:pt modelId="{7B636675-C209-44E5-88A5-517530A9BD1B}" type="pres">
      <dgm:prSet presAssocID="{7CA4A994-07C2-40D3-BC1B-C87AD6A9597B}" presName="compNode" presStyleCnt="0"/>
      <dgm:spPr/>
    </dgm:pt>
    <dgm:pt modelId="{4B514B29-7FCA-4DF9-A9EA-80078E22223D}" type="pres">
      <dgm:prSet presAssocID="{7CA4A994-07C2-40D3-BC1B-C87AD6A9597B}" presName="bgRect" presStyleLbl="bgShp" presStyleIdx="2" presStyleCnt="5"/>
      <dgm:spPr/>
    </dgm:pt>
    <dgm:pt modelId="{94CB5FF3-5742-47DF-AC17-371D3208B2E3}" type="pres">
      <dgm:prSet presAssocID="{7CA4A994-07C2-40D3-BC1B-C87AD6A9597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F9B0EFF4-0638-46DF-8C49-55FD34DD3D37}" type="pres">
      <dgm:prSet presAssocID="{7CA4A994-07C2-40D3-BC1B-C87AD6A9597B}" presName="spaceRect" presStyleCnt="0"/>
      <dgm:spPr/>
    </dgm:pt>
    <dgm:pt modelId="{FC4CE159-64EB-4977-A535-03F2AC93D0FD}" type="pres">
      <dgm:prSet presAssocID="{7CA4A994-07C2-40D3-BC1B-C87AD6A9597B}" presName="parTx" presStyleLbl="revTx" presStyleIdx="2" presStyleCnt="5">
        <dgm:presLayoutVars>
          <dgm:chMax val="0"/>
          <dgm:chPref val="0"/>
        </dgm:presLayoutVars>
      </dgm:prSet>
      <dgm:spPr/>
    </dgm:pt>
    <dgm:pt modelId="{13566038-FF02-4A5A-B449-A165E2C61586}" type="pres">
      <dgm:prSet presAssocID="{6AB00ADD-A574-4AAD-8CB6-957A68B73B71}" presName="sibTrans" presStyleCnt="0"/>
      <dgm:spPr/>
    </dgm:pt>
    <dgm:pt modelId="{6E09E94F-7D16-45CC-8E20-5BB209D2D988}" type="pres">
      <dgm:prSet presAssocID="{59BC8D6E-AB07-4247-9D2E-1272BFD58C15}" presName="compNode" presStyleCnt="0"/>
      <dgm:spPr/>
    </dgm:pt>
    <dgm:pt modelId="{FC9FD817-108B-45C6-9F61-97AFF7085DF5}" type="pres">
      <dgm:prSet presAssocID="{59BC8D6E-AB07-4247-9D2E-1272BFD58C15}" presName="bgRect" presStyleLbl="bgShp" presStyleIdx="3" presStyleCnt="5"/>
      <dgm:spPr/>
    </dgm:pt>
    <dgm:pt modelId="{4059AB54-65D3-4E9E-9E19-81754AC72865}" type="pres">
      <dgm:prSet presAssocID="{59BC8D6E-AB07-4247-9D2E-1272BFD58C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B678CF1-636A-49A9-ACDA-042414AD735B}" type="pres">
      <dgm:prSet presAssocID="{59BC8D6E-AB07-4247-9D2E-1272BFD58C15}" presName="spaceRect" presStyleCnt="0"/>
      <dgm:spPr/>
    </dgm:pt>
    <dgm:pt modelId="{A4AFC329-FBFB-4B64-8C2E-0260929AD145}" type="pres">
      <dgm:prSet presAssocID="{59BC8D6E-AB07-4247-9D2E-1272BFD58C15}" presName="parTx" presStyleLbl="revTx" presStyleIdx="3" presStyleCnt="5">
        <dgm:presLayoutVars>
          <dgm:chMax val="0"/>
          <dgm:chPref val="0"/>
        </dgm:presLayoutVars>
      </dgm:prSet>
      <dgm:spPr/>
    </dgm:pt>
    <dgm:pt modelId="{3EDE1FDB-C093-414E-AEFB-07946841EF02}" type="pres">
      <dgm:prSet presAssocID="{0FAB00A6-EA71-4F3D-9E9B-5133D40350D9}" presName="sibTrans" presStyleCnt="0"/>
      <dgm:spPr/>
    </dgm:pt>
    <dgm:pt modelId="{D885FD53-9F82-47C7-A9C7-31A4B5F0AFC7}" type="pres">
      <dgm:prSet presAssocID="{4650251D-EDF1-402A-B88C-B4D0ECD18F9E}" presName="compNode" presStyleCnt="0"/>
      <dgm:spPr/>
    </dgm:pt>
    <dgm:pt modelId="{2CC283A8-DB55-4150-95BD-A36C1046F94E}" type="pres">
      <dgm:prSet presAssocID="{4650251D-EDF1-402A-B88C-B4D0ECD18F9E}" presName="bgRect" presStyleLbl="bgShp" presStyleIdx="4" presStyleCnt="5"/>
      <dgm:spPr/>
    </dgm:pt>
    <dgm:pt modelId="{4A27D38E-D5DB-4CB4-B1A5-C79CB4D1C657}" type="pres">
      <dgm:prSet presAssocID="{4650251D-EDF1-402A-B88C-B4D0ECD18F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0F323604-7C13-4BE5-A30E-F4C709D2FABA}" type="pres">
      <dgm:prSet presAssocID="{4650251D-EDF1-402A-B88C-B4D0ECD18F9E}" presName="spaceRect" presStyleCnt="0"/>
      <dgm:spPr/>
    </dgm:pt>
    <dgm:pt modelId="{D95D704E-5770-44E7-86BF-3581D534D68F}" type="pres">
      <dgm:prSet presAssocID="{4650251D-EDF1-402A-B88C-B4D0ECD18F9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C38203-0612-453D-BF0A-D9F9C82783F0}" type="presOf" srcId="{72910134-AD64-4091-AE20-15E9BA4B5AC3}" destId="{494FF0FC-2427-4117-8D0C-DB5DF749E254}" srcOrd="0" destOrd="0" presId="urn:microsoft.com/office/officeart/2018/2/layout/IconVerticalSolidList"/>
    <dgm:cxn modelId="{6A681D09-188D-4C06-A247-589F57058557}" type="presOf" srcId="{75280985-BB33-4A15-B20E-05CEEE4708E2}" destId="{E71C169D-7994-42DD-85FF-FA2BBC3F5ABD}" srcOrd="0" destOrd="0" presId="urn:microsoft.com/office/officeart/2018/2/layout/IconVerticalSolidList"/>
    <dgm:cxn modelId="{C77DDE0C-7822-496C-A98A-F6148CC329C1}" type="presOf" srcId="{59BC8D6E-AB07-4247-9D2E-1272BFD58C15}" destId="{A4AFC329-FBFB-4B64-8C2E-0260929AD145}" srcOrd="0" destOrd="0" presId="urn:microsoft.com/office/officeart/2018/2/layout/IconVerticalSolidList"/>
    <dgm:cxn modelId="{0251B027-BCB0-4401-88FF-95DBD19619EF}" srcId="{75280985-BB33-4A15-B20E-05CEEE4708E2}" destId="{7CA4A994-07C2-40D3-BC1B-C87AD6A9597B}" srcOrd="2" destOrd="0" parTransId="{AFD08C69-6B87-42D6-A02D-143069DC2EFC}" sibTransId="{6AB00ADD-A574-4AAD-8CB6-957A68B73B71}"/>
    <dgm:cxn modelId="{C9AB692A-3A3D-45F8-B74D-5A66BBAAB42C}" type="presOf" srcId="{1F4C5AFC-1625-4CF3-BA43-4DB083F52C56}" destId="{70494859-38BE-4FD2-ADA3-09EAFE621F93}" srcOrd="0" destOrd="0" presId="urn:microsoft.com/office/officeart/2018/2/layout/IconVerticalSolidList"/>
    <dgm:cxn modelId="{F91CDA50-163D-46CD-9B46-330F7FF36440}" srcId="{75280985-BB33-4A15-B20E-05CEEE4708E2}" destId="{1F4C5AFC-1625-4CF3-BA43-4DB083F52C56}" srcOrd="1" destOrd="0" parTransId="{A220DEFA-71ED-4C6B-AA1F-D0AE150D4A6D}" sibTransId="{F0AB6DFA-1735-49D5-8E83-E5C0F2AEED4E}"/>
    <dgm:cxn modelId="{81C76069-95C4-4D43-A78A-100AEFE0ECFD}" srcId="{75280985-BB33-4A15-B20E-05CEEE4708E2}" destId="{72910134-AD64-4091-AE20-15E9BA4B5AC3}" srcOrd="0" destOrd="0" parTransId="{28DB6D85-2769-424A-AA93-C86D484A7C81}" sibTransId="{3677F550-BB21-473E-9C66-A0D607C35F43}"/>
    <dgm:cxn modelId="{75AA1176-32E1-45D7-BA55-C2500EC657A9}" srcId="{75280985-BB33-4A15-B20E-05CEEE4708E2}" destId="{4650251D-EDF1-402A-B88C-B4D0ECD18F9E}" srcOrd="4" destOrd="0" parTransId="{32EF5C6A-3870-42C4-BCDA-5BC65A6B626A}" sibTransId="{8F93990D-71E6-4962-AB3A-14C06581C81D}"/>
    <dgm:cxn modelId="{4559EF9E-A38D-4526-997F-6B3C7AF7C573}" type="presOf" srcId="{4650251D-EDF1-402A-B88C-B4D0ECD18F9E}" destId="{D95D704E-5770-44E7-86BF-3581D534D68F}" srcOrd="0" destOrd="0" presId="urn:microsoft.com/office/officeart/2018/2/layout/IconVerticalSolidList"/>
    <dgm:cxn modelId="{BA27FDC9-A3D8-4AB2-8A56-8244EDE0F4D8}" srcId="{75280985-BB33-4A15-B20E-05CEEE4708E2}" destId="{59BC8D6E-AB07-4247-9D2E-1272BFD58C15}" srcOrd="3" destOrd="0" parTransId="{1B9FA1BB-52DF-488E-A23A-B308E019BF77}" sibTransId="{0FAB00A6-EA71-4F3D-9E9B-5133D40350D9}"/>
    <dgm:cxn modelId="{31FB34D7-89BE-4D21-B230-BEFFCE618A88}" type="presOf" srcId="{7CA4A994-07C2-40D3-BC1B-C87AD6A9597B}" destId="{FC4CE159-64EB-4977-A535-03F2AC93D0FD}" srcOrd="0" destOrd="0" presId="urn:microsoft.com/office/officeart/2018/2/layout/IconVerticalSolidList"/>
    <dgm:cxn modelId="{638C1CC5-B98B-459D-AF38-AC4D0FF85461}" type="presParOf" srcId="{E71C169D-7994-42DD-85FF-FA2BBC3F5ABD}" destId="{C0115457-A193-4931-9875-F40DF01A5C3D}" srcOrd="0" destOrd="0" presId="urn:microsoft.com/office/officeart/2018/2/layout/IconVerticalSolidList"/>
    <dgm:cxn modelId="{0C4395F1-37D7-45B6-89F8-41CDB8EC2CBB}" type="presParOf" srcId="{C0115457-A193-4931-9875-F40DF01A5C3D}" destId="{501D2276-0C31-4E67-8B15-023116D5B29A}" srcOrd="0" destOrd="0" presId="urn:microsoft.com/office/officeart/2018/2/layout/IconVerticalSolidList"/>
    <dgm:cxn modelId="{D28BD2D2-5D2F-4ED9-B34E-FA46E6681FD9}" type="presParOf" srcId="{C0115457-A193-4931-9875-F40DF01A5C3D}" destId="{A562796D-E699-49D7-B281-204FC0ABC01C}" srcOrd="1" destOrd="0" presId="urn:microsoft.com/office/officeart/2018/2/layout/IconVerticalSolidList"/>
    <dgm:cxn modelId="{1EAA957B-803B-45FC-A74F-706A7DA8AFEF}" type="presParOf" srcId="{C0115457-A193-4931-9875-F40DF01A5C3D}" destId="{71E49363-5B50-4C88-B905-E4EEBFD1D973}" srcOrd="2" destOrd="0" presId="urn:microsoft.com/office/officeart/2018/2/layout/IconVerticalSolidList"/>
    <dgm:cxn modelId="{45746A3E-0934-4129-98A6-D1205DF73F3D}" type="presParOf" srcId="{C0115457-A193-4931-9875-F40DF01A5C3D}" destId="{494FF0FC-2427-4117-8D0C-DB5DF749E254}" srcOrd="3" destOrd="0" presId="urn:microsoft.com/office/officeart/2018/2/layout/IconVerticalSolidList"/>
    <dgm:cxn modelId="{2AB66242-E5CC-47DF-8B4A-0CF71F83177A}" type="presParOf" srcId="{E71C169D-7994-42DD-85FF-FA2BBC3F5ABD}" destId="{4F724995-B51C-4D2A-B3D9-C572B008B570}" srcOrd="1" destOrd="0" presId="urn:microsoft.com/office/officeart/2018/2/layout/IconVerticalSolidList"/>
    <dgm:cxn modelId="{4F5F8509-28D0-4E50-B00C-17169C1788B3}" type="presParOf" srcId="{E71C169D-7994-42DD-85FF-FA2BBC3F5ABD}" destId="{AB0E16E9-FCB8-4449-BCC1-C0419B1C63A4}" srcOrd="2" destOrd="0" presId="urn:microsoft.com/office/officeart/2018/2/layout/IconVerticalSolidList"/>
    <dgm:cxn modelId="{1128CBC0-0181-4344-A34F-2ED417D5D160}" type="presParOf" srcId="{AB0E16E9-FCB8-4449-BCC1-C0419B1C63A4}" destId="{9431CDA7-4796-4126-8634-5861633D22A7}" srcOrd="0" destOrd="0" presId="urn:microsoft.com/office/officeart/2018/2/layout/IconVerticalSolidList"/>
    <dgm:cxn modelId="{2C5A34CB-71E1-40ED-879E-A1C5BBD30F55}" type="presParOf" srcId="{AB0E16E9-FCB8-4449-BCC1-C0419B1C63A4}" destId="{DB50161D-A577-446C-953F-C7AE0784BF41}" srcOrd="1" destOrd="0" presId="urn:microsoft.com/office/officeart/2018/2/layout/IconVerticalSolidList"/>
    <dgm:cxn modelId="{154391E2-09E1-4712-86C8-771C27CFBB38}" type="presParOf" srcId="{AB0E16E9-FCB8-4449-BCC1-C0419B1C63A4}" destId="{C5EE5E91-D87D-4507-B925-7E6DB506A0E2}" srcOrd="2" destOrd="0" presId="urn:microsoft.com/office/officeart/2018/2/layout/IconVerticalSolidList"/>
    <dgm:cxn modelId="{A8225761-7F88-4AA7-94CE-A1B5905D2E87}" type="presParOf" srcId="{AB0E16E9-FCB8-4449-BCC1-C0419B1C63A4}" destId="{70494859-38BE-4FD2-ADA3-09EAFE621F93}" srcOrd="3" destOrd="0" presId="urn:microsoft.com/office/officeart/2018/2/layout/IconVerticalSolidList"/>
    <dgm:cxn modelId="{A17456D8-59E2-4AD5-BB86-85E263B1DCDB}" type="presParOf" srcId="{E71C169D-7994-42DD-85FF-FA2BBC3F5ABD}" destId="{837CF1DB-89C0-4551-AD4F-3F12DC2B6DBD}" srcOrd="3" destOrd="0" presId="urn:microsoft.com/office/officeart/2018/2/layout/IconVerticalSolidList"/>
    <dgm:cxn modelId="{430F1FDC-7E65-4B83-959C-5D0BF5424E94}" type="presParOf" srcId="{E71C169D-7994-42DD-85FF-FA2BBC3F5ABD}" destId="{7B636675-C209-44E5-88A5-517530A9BD1B}" srcOrd="4" destOrd="0" presId="urn:microsoft.com/office/officeart/2018/2/layout/IconVerticalSolidList"/>
    <dgm:cxn modelId="{DA4E00BA-5194-47E0-8385-2440DBADF5D7}" type="presParOf" srcId="{7B636675-C209-44E5-88A5-517530A9BD1B}" destId="{4B514B29-7FCA-4DF9-A9EA-80078E22223D}" srcOrd="0" destOrd="0" presId="urn:microsoft.com/office/officeart/2018/2/layout/IconVerticalSolidList"/>
    <dgm:cxn modelId="{9A3F98C4-3720-4B2F-B0A6-A33F6D9BCCC4}" type="presParOf" srcId="{7B636675-C209-44E5-88A5-517530A9BD1B}" destId="{94CB5FF3-5742-47DF-AC17-371D3208B2E3}" srcOrd="1" destOrd="0" presId="urn:microsoft.com/office/officeart/2018/2/layout/IconVerticalSolidList"/>
    <dgm:cxn modelId="{89B84E47-711D-4785-BF5E-B337A63EF09D}" type="presParOf" srcId="{7B636675-C209-44E5-88A5-517530A9BD1B}" destId="{F9B0EFF4-0638-46DF-8C49-55FD34DD3D37}" srcOrd="2" destOrd="0" presId="urn:microsoft.com/office/officeart/2018/2/layout/IconVerticalSolidList"/>
    <dgm:cxn modelId="{55FC567D-8BE5-4C6E-A82E-079424B3B055}" type="presParOf" srcId="{7B636675-C209-44E5-88A5-517530A9BD1B}" destId="{FC4CE159-64EB-4977-A535-03F2AC93D0FD}" srcOrd="3" destOrd="0" presId="urn:microsoft.com/office/officeart/2018/2/layout/IconVerticalSolidList"/>
    <dgm:cxn modelId="{F8093988-3F93-45C2-B27E-6B1E66048EDA}" type="presParOf" srcId="{E71C169D-7994-42DD-85FF-FA2BBC3F5ABD}" destId="{13566038-FF02-4A5A-B449-A165E2C61586}" srcOrd="5" destOrd="0" presId="urn:microsoft.com/office/officeart/2018/2/layout/IconVerticalSolidList"/>
    <dgm:cxn modelId="{D5A9407B-AC4B-4311-8445-26B812E7A8B4}" type="presParOf" srcId="{E71C169D-7994-42DD-85FF-FA2BBC3F5ABD}" destId="{6E09E94F-7D16-45CC-8E20-5BB209D2D988}" srcOrd="6" destOrd="0" presId="urn:microsoft.com/office/officeart/2018/2/layout/IconVerticalSolidList"/>
    <dgm:cxn modelId="{70FC6BF8-F296-44D1-99E3-C86677BDC413}" type="presParOf" srcId="{6E09E94F-7D16-45CC-8E20-5BB209D2D988}" destId="{FC9FD817-108B-45C6-9F61-97AFF7085DF5}" srcOrd="0" destOrd="0" presId="urn:microsoft.com/office/officeart/2018/2/layout/IconVerticalSolidList"/>
    <dgm:cxn modelId="{DB9A3976-6D0D-4786-9F64-690F4D626C28}" type="presParOf" srcId="{6E09E94F-7D16-45CC-8E20-5BB209D2D988}" destId="{4059AB54-65D3-4E9E-9E19-81754AC72865}" srcOrd="1" destOrd="0" presId="urn:microsoft.com/office/officeart/2018/2/layout/IconVerticalSolidList"/>
    <dgm:cxn modelId="{A120FEB8-EE80-41EC-B58E-8495ABDB8B9D}" type="presParOf" srcId="{6E09E94F-7D16-45CC-8E20-5BB209D2D988}" destId="{CB678CF1-636A-49A9-ACDA-042414AD735B}" srcOrd="2" destOrd="0" presId="urn:microsoft.com/office/officeart/2018/2/layout/IconVerticalSolidList"/>
    <dgm:cxn modelId="{9DF466EF-07C3-4262-9F8D-E8E7899E6A9E}" type="presParOf" srcId="{6E09E94F-7D16-45CC-8E20-5BB209D2D988}" destId="{A4AFC329-FBFB-4B64-8C2E-0260929AD145}" srcOrd="3" destOrd="0" presId="urn:microsoft.com/office/officeart/2018/2/layout/IconVerticalSolidList"/>
    <dgm:cxn modelId="{0FA7F74C-E7B8-49D6-AD1B-745FAA492AFA}" type="presParOf" srcId="{E71C169D-7994-42DD-85FF-FA2BBC3F5ABD}" destId="{3EDE1FDB-C093-414E-AEFB-07946841EF02}" srcOrd="7" destOrd="0" presId="urn:microsoft.com/office/officeart/2018/2/layout/IconVerticalSolidList"/>
    <dgm:cxn modelId="{DFEB9F94-3070-418B-BB6A-770918D8D6F0}" type="presParOf" srcId="{E71C169D-7994-42DD-85FF-FA2BBC3F5ABD}" destId="{D885FD53-9F82-47C7-A9C7-31A4B5F0AFC7}" srcOrd="8" destOrd="0" presId="urn:microsoft.com/office/officeart/2018/2/layout/IconVerticalSolidList"/>
    <dgm:cxn modelId="{92344314-BCED-4071-B08F-DB477D2A73F3}" type="presParOf" srcId="{D885FD53-9F82-47C7-A9C7-31A4B5F0AFC7}" destId="{2CC283A8-DB55-4150-95BD-A36C1046F94E}" srcOrd="0" destOrd="0" presId="urn:microsoft.com/office/officeart/2018/2/layout/IconVerticalSolidList"/>
    <dgm:cxn modelId="{F76E7A20-9AD1-436F-949A-303313191D32}" type="presParOf" srcId="{D885FD53-9F82-47C7-A9C7-31A4B5F0AFC7}" destId="{4A27D38E-D5DB-4CB4-B1A5-C79CB4D1C657}" srcOrd="1" destOrd="0" presId="urn:microsoft.com/office/officeart/2018/2/layout/IconVerticalSolidList"/>
    <dgm:cxn modelId="{F23BDB2A-1FA3-47F9-895F-40EF75D14D5C}" type="presParOf" srcId="{D885FD53-9F82-47C7-A9C7-31A4B5F0AFC7}" destId="{0F323604-7C13-4BE5-A30E-F4C709D2FABA}" srcOrd="2" destOrd="0" presId="urn:microsoft.com/office/officeart/2018/2/layout/IconVerticalSolidList"/>
    <dgm:cxn modelId="{54612756-14A7-4080-A104-426E2F641BF9}" type="presParOf" srcId="{D885FD53-9F82-47C7-A9C7-31A4B5F0AFC7}" destId="{D95D704E-5770-44E7-86BF-3581D534D6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A42003-F16D-48C1-A820-C51F4EC124F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838DE37-58E7-4519-B378-179F16DF50C2}">
      <dgm:prSet/>
      <dgm:spPr/>
      <dgm:t>
        <a:bodyPr/>
        <a:lstStyle/>
        <a:p>
          <a:r>
            <a:rPr lang="en-SG"/>
            <a:t>Python is easy to understand and write. </a:t>
          </a:r>
          <a:endParaRPr lang="en-US"/>
        </a:p>
      </dgm:t>
    </dgm:pt>
    <dgm:pt modelId="{5AE0AD59-173C-4241-AF8F-9CA3807A9DC2}" type="parTrans" cxnId="{C0AE6D8A-9588-4011-8BA3-D333BEB00558}">
      <dgm:prSet/>
      <dgm:spPr/>
      <dgm:t>
        <a:bodyPr/>
        <a:lstStyle/>
        <a:p>
          <a:endParaRPr lang="en-US"/>
        </a:p>
      </dgm:t>
    </dgm:pt>
    <dgm:pt modelId="{F02AB4D4-CFE9-409A-908C-C34AFE8D060C}" type="sibTrans" cxnId="{C0AE6D8A-9588-4011-8BA3-D333BEB00558}">
      <dgm:prSet/>
      <dgm:spPr/>
      <dgm:t>
        <a:bodyPr/>
        <a:lstStyle/>
        <a:p>
          <a:endParaRPr lang="en-US"/>
        </a:p>
      </dgm:t>
    </dgm:pt>
    <dgm:pt modelId="{014F35E8-4EA9-47D2-8FE8-4FBA0971C11A}">
      <dgm:prSet/>
      <dgm:spPr/>
      <dgm:t>
        <a:bodyPr/>
        <a:lstStyle/>
        <a:p>
          <a:r>
            <a:rPr lang="en-SG"/>
            <a:t>Possible to do web development (presence of frameworks), server deployment, scientific modeling, and many others.</a:t>
          </a:r>
          <a:endParaRPr lang="en-US"/>
        </a:p>
      </dgm:t>
    </dgm:pt>
    <dgm:pt modelId="{55D4F98A-02DA-455C-94E7-083D09620FBB}" type="parTrans" cxnId="{030508B9-F8D6-47E8-8352-67EFB69251CF}">
      <dgm:prSet/>
      <dgm:spPr/>
      <dgm:t>
        <a:bodyPr/>
        <a:lstStyle/>
        <a:p>
          <a:endParaRPr lang="en-US"/>
        </a:p>
      </dgm:t>
    </dgm:pt>
    <dgm:pt modelId="{7A6CC67E-AB1B-4081-88A5-54FB03008744}" type="sibTrans" cxnId="{030508B9-F8D6-47E8-8352-67EFB69251CF}">
      <dgm:prSet/>
      <dgm:spPr/>
      <dgm:t>
        <a:bodyPr/>
        <a:lstStyle/>
        <a:p>
          <a:endParaRPr lang="en-US"/>
        </a:p>
      </dgm:t>
    </dgm:pt>
    <dgm:pt modelId="{F426D806-9DCF-4E88-8559-D839E6062104}">
      <dgm:prSet/>
      <dgm:spPr/>
      <dgm:t>
        <a:bodyPr/>
        <a:lstStyle/>
        <a:p>
          <a:r>
            <a:rPr lang="en-SG"/>
            <a:t>Python libraries allow you to do a variety of operations and actions without having to write any code.</a:t>
          </a:r>
          <a:endParaRPr lang="en-US"/>
        </a:p>
      </dgm:t>
    </dgm:pt>
    <dgm:pt modelId="{7231E5B0-5CF0-4499-9D97-661FC0018577}" type="parTrans" cxnId="{6783BFD7-2DFD-4D39-96B3-B34367EFA4E9}">
      <dgm:prSet/>
      <dgm:spPr/>
      <dgm:t>
        <a:bodyPr/>
        <a:lstStyle/>
        <a:p>
          <a:endParaRPr lang="en-US"/>
        </a:p>
      </dgm:t>
    </dgm:pt>
    <dgm:pt modelId="{3C07ED74-95BD-4F72-933A-031FEABB7E83}" type="sibTrans" cxnId="{6783BFD7-2DFD-4D39-96B3-B34367EFA4E9}">
      <dgm:prSet/>
      <dgm:spPr/>
      <dgm:t>
        <a:bodyPr/>
        <a:lstStyle/>
        <a:p>
          <a:endParaRPr lang="en-US"/>
        </a:p>
      </dgm:t>
    </dgm:pt>
    <dgm:pt modelId="{2D18C46D-B3D8-4AF5-A586-4EED9DD78178}">
      <dgm:prSet/>
      <dgm:spPr/>
      <dgm:t>
        <a:bodyPr/>
        <a:lstStyle/>
        <a:p>
          <a:r>
            <a:rPr lang="en-SG"/>
            <a:t>Python is backed by a vibrant community that is always willing to help with any programming challenges</a:t>
          </a:r>
          <a:endParaRPr lang="en-US"/>
        </a:p>
      </dgm:t>
    </dgm:pt>
    <dgm:pt modelId="{56A39F00-0E46-4EBE-963D-5B454FBF46A5}" type="parTrans" cxnId="{5C8BF073-5EB5-4997-96E6-1B7F8360FF55}">
      <dgm:prSet/>
      <dgm:spPr/>
      <dgm:t>
        <a:bodyPr/>
        <a:lstStyle/>
        <a:p>
          <a:endParaRPr lang="en-US"/>
        </a:p>
      </dgm:t>
    </dgm:pt>
    <dgm:pt modelId="{FFC7186C-6378-4378-A294-CF9219423F69}" type="sibTrans" cxnId="{5C8BF073-5EB5-4997-96E6-1B7F8360FF55}">
      <dgm:prSet/>
      <dgm:spPr/>
      <dgm:t>
        <a:bodyPr/>
        <a:lstStyle/>
        <a:p>
          <a:endParaRPr lang="en-US"/>
        </a:p>
      </dgm:t>
    </dgm:pt>
    <dgm:pt modelId="{26A54860-8B4F-41D4-820F-B6B5B26C5F56}">
      <dgm:prSet/>
      <dgm:spPr/>
      <dgm:t>
        <a:bodyPr/>
        <a:lstStyle/>
        <a:p>
          <a:r>
            <a:rPr lang="en-SG"/>
            <a:t>Can develop multi-protocol networking applications.</a:t>
          </a:r>
          <a:endParaRPr lang="en-US"/>
        </a:p>
      </dgm:t>
    </dgm:pt>
    <dgm:pt modelId="{35305780-0FE7-45CC-A39E-6838D91C83AE}" type="parTrans" cxnId="{4E31E9A3-36DF-4C31-8278-CC9DB655BE9F}">
      <dgm:prSet/>
      <dgm:spPr/>
      <dgm:t>
        <a:bodyPr/>
        <a:lstStyle/>
        <a:p>
          <a:endParaRPr lang="en-US"/>
        </a:p>
      </dgm:t>
    </dgm:pt>
    <dgm:pt modelId="{C3F90C09-BFCB-4CD0-8D1C-A5E3E0954C99}" type="sibTrans" cxnId="{4E31E9A3-36DF-4C31-8278-CC9DB655BE9F}">
      <dgm:prSet/>
      <dgm:spPr/>
      <dgm:t>
        <a:bodyPr/>
        <a:lstStyle/>
        <a:p>
          <a:endParaRPr lang="en-US"/>
        </a:p>
      </dgm:t>
    </dgm:pt>
    <dgm:pt modelId="{30FABBFF-2596-4E42-A35D-1055EB37BAD1}" type="pres">
      <dgm:prSet presAssocID="{0CA42003-F16D-48C1-A820-C51F4EC124F1}" presName="vert0" presStyleCnt="0">
        <dgm:presLayoutVars>
          <dgm:dir/>
          <dgm:animOne val="branch"/>
          <dgm:animLvl val="lvl"/>
        </dgm:presLayoutVars>
      </dgm:prSet>
      <dgm:spPr/>
    </dgm:pt>
    <dgm:pt modelId="{1E38DE9F-CE26-B94E-912A-C84FEB58EAAE}" type="pres">
      <dgm:prSet presAssocID="{9838DE37-58E7-4519-B378-179F16DF50C2}" presName="thickLine" presStyleLbl="alignNode1" presStyleIdx="0" presStyleCnt="5"/>
      <dgm:spPr/>
    </dgm:pt>
    <dgm:pt modelId="{AE62D535-4A31-DD42-8729-43FB0A574697}" type="pres">
      <dgm:prSet presAssocID="{9838DE37-58E7-4519-B378-179F16DF50C2}" presName="horz1" presStyleCnt="0"/>
      <dgm:spPr/>
    </dgm:pt>
    <dgm:pt modelId="{091072BE-AE96-A84A-90D3-A9D3BD553458}" type="pres">
      <dgm:prSet presAssocID="{9838DE37-58E7-4519-B378-179F16DF50C2}" presName="tx1" presStyleLbl="revTx" presStyleIdx="0" presStyleCnt="5"/>
      <dgm:spPr/>
    </dgm:pt>
    <dgm:pt modelId="{5BB23A9F-8A6B-7843-BDEE-81352402A42C}" type="pres">
      <dgm:prSet presAssocID="{9838DE37-58E7-4519-B378-179F16DF50C2}" presName="vert1" presStyleCnt="0"/>
      <dgm:spPr/>
    </dgm:pt>
    <dgm:pt modelId="{DD3406C9-E5E1-8A48-B5B5-A42A0DA260FA}" type="pres">
      <dgm:prSet presAssocID="{014F35E8-4EA9-47D2-8FE8-4FBA0971C11A}" presName="thickLine" presStyleLbl="alignNode1" presStyleIdx="1" presStyleCnt="5"/>
      <dgm:spPr/>
    </dgm:pt>
    <dgm:pt modelId="{9ED583B6-1315-8947-8B16-78F82BBB26B1}" type="pres">
      <dgm:prSet presAssocID="{014F35E8-4EA9-47D2-8FE8-4FBA0971C11A}" presName="horz1" presStyleCnt="0"/>
      <dgm:spPr/>
    </dgm:pt>
    <dgm:pt modelId="{BC788C20-9EED-F246-A2A8-25B48FE1657B}" type="pres">
      <dgm:prSet presAssocID="{014F35E8-4EA9-47D2-8FE8-4FBA0971C11A}" presName="tx1" presStyleLbl="revTx" presStyleIdx="1" presStyleCnt="5"/>
      <dgm:spPr/>
    </dgm:pt>
    <dgm:pt modelId="{8B9C5256-7897-8447-BBEA-1DB15CEAC41A}" type="pres">
      <dgm:prSet presAssocID="{014F35E8-4EA9-47D2-8FE8-4FBA0971C11A}" presName="vert1" presStyleCnt="0"/>
      <dgm:spPr/>
    </dgm:pt>
    <dgm:pt modelId="{0C0D2942-8888-3D4D-A392-68C4CBFA1A07}" type="pres">
      <dgm:prSet presAssocID="{F426D806-9DCF-4E88-8559-D839E6062104}" presName="thickLine" presStyleLbl="alignNode1" presStyleIdx="2" presStyleCnt="5"/>
      <dgm:spPr/>
    </dgm:pt>
    <dgm:pt modelId="{025D842D-AB5E-D148-8023-6E7204E0FDAB}" type="pres">
      <dgm:prSet presAssocID="{F426D806-9DCF-4E88-8559-D839E6062104}" presName="horz1" presStyleCnt="0"/>
      <dgm:spPr/>
    </dgm:pt>
    <dgm:pt modelId="{7B6D5AA6-C4BB-D44B-8166-D7F39A5E1742}" type="pres">
      <dgm:prSet presAssocID="{F426D806-9DCF-4E88-8559-D839E6062104}" presName="tx1" presStyleLbl="revTx" presStyleIdx="2" presStyleCnt="5"/>
      <dgm:spPr/>
    </dgm:pt>
    <dgm:pt modelId="{71D0E6C5-CACD-AD43-B2CE-5F19BF199E18}" type="pres">
      <dgm:prSet presAssocID="{F426D806-9DCF-4E88-8559-D839E6062104}" presName="vert1" presStyleCnt="0"/>
      <dgm:spPr/>
    </dgm:pt>
    <dgm:pt modelId="{99A90AD6-A684-A34D-A15B-799F237DAEEC}" type="pres">
      <dgm:prSet presAssocID="{2D18C46D-B3D8-4AF5-A586-4EED9DD78178}" presName="thickLine" presStyleLbl="alignNode1" presStyleIdx="3" presStyleCnt="5"/>
      <dgm:spPr/>
    </dgm:pt>
    <dgm:pt modelId="{D7ABB96E-24EE-7D46-97E0-0B557F7F2B35}" type="pres">
      <dgm:prSet presAssocID="{2D18C46D-B3D8-4AF5-A586-4EED9DD78178}" presName="horz1" presStyleCnt="0"/>
      <dgm:spPr/>
    </dgm:pt>
    <dgm:pt modelId="{C328706B-5C49-5F42-A3F2-047869269913}" type="pres">
      <dgm:prSet presAssocID="{2D18C46D-B3D8-4AF5-A586-4EED9DD78178}" presName="tx1" presStyleLbl="revTx" presStyleIdx="3" presStyleCnt="5"/>
      <dgm:spPr/>
    </dgm:pt>
    <dgm:pt modelId="{CBEF98F3-546C-3347-AE92-4659E933490E}" type="pres">
      <dgm:prSet presAssocID="{2D18C46D-B3D8-4AF5-A586-4EED9DD78178}" presName="vert1" presStyleCnt="0"/>
      <dgm:spPr/>
    </dgm:pt>
    <dgm:pt modelId="{FE8D3184-7866-6643-B532-ADEF5B416709}" type="pres">
      <dgm:prSet presAssocID="{26A54860-8B4F-41D4-820F-B6B5B26C5F56}" presName="thickLine" presStyleLbl="alignNode1" presStyleIdx="4" presStyleCnt="5"/>
      <dgm:spPr/>
    </dgm:pt>
    <dgm:pt modelId="{5AF0556F-D2ED-0D44-A046-5166AA3BE491}" type="pres">
      <dgm:prSet presAssocID="{26A54860-8B4F-41D4-820F-B6B5B26C5F56}" presName="horz1" presStyleCnt="0"/>
      <dgm:spPr/>
    </dgm:pt>
    <dgm:pt modelId="{5097B797-98AA-E94F-966E-AD7D46B35E57}" type="pres">
      <dgm:prSet presAssocID="{26A54860-8B4F-41D4-820F-B6B5B26C5F56}" presName="tx1" presStyleLbl="revTx" presStyleIdx="4" presStyleCnt="5"/>
      <dgm:spPr/>
    </dgm:pt>
    <dgm:pt modelId="{EA3B4AB6-BD86-CC4E-AF05-FBA229439338}" type="pres">
      <dgm:prSet presAssocID="{26A54860-8B4F-41D4-820F-B6B5B26C5F56}" presName="vert1" presStyleCnt="0"/>
      <dgm:spPr/>
    </dgm:pt>
  </dgm:ptLst>
  <dgm:cxnLst>
    <dgm:cxn modelId="{5C8BF073-5EB5-4997-96E6-1B7F8360FF55}" srcId="{0CA42003-F16D-48C1-A820-C51F4EC124F1}" destId="{2D18C46D-B3D8-4AF5-A586-4EED9DD78178}" srcOrd="3" destOrd="0" parTransId="{56A39F00-0E46-4EBE-963D-5B454FBF46A5}" sibTransId="{FFC7186C-6378-4378-A294-CF9219423F69}"/>
    <dgm:cxn modelId="{3195207C-CF10-3044-A73A-AAB0455DF8FA}" type="presOf" srcId="{F426D806-9DCF-4E88-8559-D839E6062104}" destId="{7B6D5AA6-C4BB-D44B-8166-D7F39A5E1742}" srcOrd="0" destOrd="0" presId="urn:microsoft.com/office/officeart/2008/layout/LinedList"/>
    <dgm:cxn modelId="{C0AE6D8A-9588-4011-8BA3-D333BEB00558}" srcId="{0CA42003-F16D-48C1-A820-C51F4EC124F1}" destId="{9838DE37-58E7-4519-B378-179F16DF50C2}" srcOrd="0" destOrd="0" parTransId="{5AE0AD59-173C-4241-AF8F-9CA3807A9DC2}" sibTransId="{F02AB4D4-CFE9-409A-908C-C34AFE8D060C}"/>
    <dgm:cxn modelId="{71EFD69A-51C7-A34D-BF34-73740D11D62B}" type="presOf" srcId="{26A54860-8B4F-41D4-820F-B6B5B26C5F56}" destId="{5097B797-98AA-E94F-966E-AD7D46B35E57}" srcOrd="0" destOrd="0" presId="urn:microsoft.com/office/officeart/2008/layout/LinedList"/>
    <dgm:cxn modelId="{3A9FA09D-BE68-5D43-8AF2-F8BC9BD16586}" type="presOf" srcId="{014F35E8-4EA9-47D2-8FE8-4FBA0971C11A}" destId="{BC788C20-9EED-F246-A2A8-25B48FE1657B}" srcOrd="0" destOrd="0" presId="urn:microsoft.com/office/officeart/2008/layout/LinedList"/>
    <dgm:cxn modelId="{4E31E9A3-36DF-4C31-8278-CC9DB655BE9F}" srcId="{0CA42003-F16D-48C1-A820-C51F4EC124F1}" destId="{26A54860-8B4F-41D4-820F-B6B5B26C5F56}" srcOrd="4" destOrd="0" parTransId="{35305780-0FE7-45CC-A39E-6838D91C83AE}" sibTransId="{C3F90C09-BFCB-4CD0-8D1C-A5E3E0954C99}"/>
    <dgm:cxn modelId="{34566CB6-348C-8B46-A431-EE89DD7D921B}" type="presOf" srcId="{2D18C46D-B3D8-4AF5-A586-4EED9DD78178}" destId="{C328706B-5C49-5F42-A3F2-047869269913}" srcOrd="0" destOrd="0" presId="urn:microsoft.com/office/officeart/2008/layout/LinedList"/>
    <dgm:cxn modelId="{030508B9-F8D6-47E8-8352-67EFB69251CF}" srcId="{0CA42003-F16D-48C1-A820-C51F4EC124F1}" destId="{014F35E8-4EA9-47D2-8FE8-4FBA0971C11A}" srcOrd="1" destOrd="0" parTransId="{55D4F98A-02DA-455C-94E7-083D09620FBB}" sibTransId="{7A6CC67E-AB1B-4081-88A5-54FB03008744}"/>
    <dgm:cxn modelId="{99C595D6-39AB-7548-B37D-BF5713691522}" type="presOf" srcId="{0CA42003-F16D-48C1-A820-C51F4EC124F1}" destId="{30FABBFF-2596-4E42-A35D-1055EB37BAD1}" srcOrd="0" destOrd="0" presId="urn:microsoft.com/office/officeart/2008/layout/LinedList"/>
    <dgm:cxn modelId="{6783BFD7-2DFD-4D39-96B3-B34367EFA4E9}" srcId="{0CA42003-F16D-48C1-A820-C51F4EC124F1}" destId="{F426D806-9DCF-4E88-8559-D839E6062104}" srcOrd="2" destOrd="0" parTransId="{7231E5B0-5CF0-4499-9D97-661FC0018577}" sibTransId="{3C07ED74-95BD-4F72-933A-031FEABB7E83}"/>
    <dgm:cxn modelId="{A130F4DD-0FB9-9D45-A6C2-84160A2130EA}" type="presOf" srcId="{9838DE37-58E7-4519-B378-179F16DF50C2}" destId="{091072BE-AE96-A84A-90D3-A9D3BD553458}" srcOrd="0" destOrd="0" presId="urn:microsoft.com/office/officeart/2008/layout/LinedList"/>
    <dgm:cxn modelId="{111CF300-52F5-8A4E-A400-DA13F08A4F81}" type="presParOf" srcId="{30FABBFF-2596-4E42-A35D-1055EB37BAD1}" destId="{1E38DE9F-CE26-B94E-912A-C84FEB58EAAE}" srcOrd="0" destOrd="0" presId="urn:microsoft.com/office/officeart/2008/layout/LinedList"/>
    <dgm:cxn modelId="{8777B089-F770-3445-B9AE-E83123DE08A8}" type="presParOf" srcId="{30FABBFF-2596-4E42-A35D-1055EB37BAD1}" destId="{AE62D535-4A31-DD42-8729-43FB0A574697}" srcOrd="1" destOrd="0" presId="urn:microsoft.com/office/officeart/2008/layout/LinedList"/>
    <dgm:cxn modelId="{4B8CD9F0-9BBE-BB44-86B9-289FEF2107E6}" type="presParOf" srcId="{AE62D535-4A31-DD42-8729-43FB0A574697}" destId="{091072BE-AE96-A84A-90D3-A9D3BD553458}" srcOrd="0" destOrd="0" presId="urn:microsoft.com/office/officeart/2008/layout/LinedList"/>
    <dgm:cxn modelId="{55C8F3D4-F4A5-F343-A21D-6F3982F7AEBA}" type="presParOf" srcId="{AE62D535-4A31-DD42-8729-43FB0A574697}" destId="{5BB23A9F-8A6B-7843-BDEE-81352402A42C}" srcOrd="1" destOrd="0" presId="urn:microsoft.com/office/officeart/2008/layout/LinedList"/>
    <dgm:cxn modelId="{7EED3138-4660-F44B-85B3-CC138CD19F0B}" type="presParOf" srcId="{30FABBFF-2596-4E42-A35D-1055EB37BAD1}" destId="{DD3406C9-E5E1-8A48-B5B5-A42A0DA260FA}" srcOrd="2" destOrd="0" presId="urn:microsoft.com/office/officeart/2008/layout/LinedList"/>
    <dgm:cxn modelId="{47A984BF-279A-6F41-BED9-B18C0FF6BC92}" type="presParOf" srcId="{30FABBFF-2596-4E42-A35D-1055EB37BAD1}" destId="{9ED583B6-1315-8947-8B16-78F82BBB26B1}" srcOrd="3" destOrd="0" presId="urn:microsoft.com/office/officeart/2008/layout/LinedList"/>
    <dgm:cxn modelId="{8DEA4CE8-B52A-3A4C-BEE4-46472CC7BF7D}" type="presParOf" srcId="{9ED583B6-1315-8947-8B16-78F82BBB26B1}" destId="{BC788C20-9EED-F246-A2A8-25B48FE1657B}" srcOrd="0" destOrd="0" presId="urn:microsoft.com/office/officeart/2008/layout/LinedList"/>
    <dgm:cxn modelId="{7C89E9C0-BFBE-3644-8C46-A11064811455}" type="presParOf" srcId="{9ED583B6-1315-8947-8B16-78F82BBB26B1}" destId="{8B9C5256-7897-8447-BBEA-1DB15CEAC41A}" srcOrd="1" destOrd="0" presId="urn:microsoft.com/office/officeart/2008/layout/LinedList"/>
    <dgm:cxn modelId="{484F48DE-3E24-5B40-A178-38AAF5492A38}" type="presParOf" srcId="{30FABBFF-2596-4E42-A35D-1055EB37BAD1}" destId="{0C0D2942-8888-3D4D-A392-68C4CBFA1A07}" srcOrd="4" destOrd="0" presId="urn:microsoft.com/office/officeart/2008/layout/LinedList"/>
    <dgm:cxn modelId="{45594990-7E9A-014B-B35B-B6B0369E9597}" type="presParOf" srcId="{30FABBFF-2596-4E42-A35D-1055EB37BAD1}" destId="{025D842D-AB5E-D148-8023-6E7204E0FDAB}" srcOrd="5" destOrd="0" presId="urn:microsoft.com/office/officeart/2008/layout/LinedList"/>
    <dgm:cxn modelId="{AECFDAE6-2C85-9145-83CE-CF5C6AA2857C}" type="presParOf" srcId="{025D842D-AB5E-D148-8023-6E7204E0FDAB}" destId="{7B6D5AA6-C4BB-D44B-8166-D7F39A5E1742}" srcOrd="0" destOrd="0" presId="urn:microsoft.com/office/officeart/2008/layout/LinedList"/>
    <dgm:cxn modelId="{65637E55-E083-8C43-8143-4DC61D66A65E}" type="presParOf" srcId="{025D842D-AB5E-D148-8023-6E7204E0FDAB}" destId="{71D0E6C5-CACD-AD43-B2CE-5F19BF199E18}" srcOrd="1" destOrd="0" presId="urn:microsoft.com/office/officeart/2008/layout/LinedList"/>
    <dgm:cxn modelId="{06B3B713-6106-F145-9855-E7CA82A20A85}" type="presParOf" srcId="{30FABBFF-2596-4E42-A35D-1055EB37BAD1}" destId="{99A90AD6-A684-A34D-A15B-799F237DAEEC}" srcOrd="6" destOrd="0" presId="urn:microsoft.com/office/officeart/2008/layout/LinedList"/>
    <dgm:cxn modelId="{5F64E347-EC35-CD46-8E72-4D5BC22B5D45}" type="presParOf" srcId="{30FABBFF-2596-4E42-A35D-1055EB37BAD1}" destId="{D7ABB96E-24EE-7D46-97E0-0B557F7F2B35}" srcOrd="7" destOrd="0" presId="urn:microsoft.com/office/officeart/2008/layout/LinedList"/>
    <dgm:cxn modelId="{8254FCA5-2E0E-B540-9CEE-1DF120F655CF}" type="presParOf" srcId="{D7ABB96E-24EE-7D46-97E0-0B557F7F2B35}" destId="{C328706B-5C49-5F42-A3F2-047869269913}" srcOrd="0" destOrd="0" presId="urn:microsoft.com/office/officeart/2008/layout/LinedList"/>
    <dgm:cxn modelId="{4E909CBC-E352-6347-9B68-7412EE97F01E}" type="presParOf" srcId="{D7ABB96E-24EE-7D46-97E0-0B557F7F2B35}" destId="{CBEF98F3-546C-3347-AE92-4659E933490E}" srcOrd="1" destOrd="0" presId="urn:microsoft.com/office/officeart/2008/layout/LinedList"/>
    <dgm:cxn modelId="{35A77361-E08B-7B44-BB1E-FC8E43BA32B8}" type="presParOf" srcId="{30FABBFF-2596-4E42-A35D-1055EB37BAD1}" destId="{FE8D3184-7866-6643-B532-ADEF5B416709}" srcOrd="8" destOrd="0" presId="urn:microsoft.com/office/officeart/2008/layout/LinedList"/>
    <dgm:cxn modelId="{F046473C-5E9B-7544-A6ED-7A3D7A40CDB1}" type="presParOf" srcId="{30FABBFF-2596-4E42-A35D-1055EB37BAD1}" destId="{5AF0556F-D2ED-0D44-A046-5166AA3BE491}" srcOrd="9" destOrd="0" presId="urn:microsoft.com/office/officeart/2008/layout/LinedList"/>
    <dgm:cxn modelId="{5458683E-C6FA-DA4A-95C3-F97F199D21FA}" type="presParOf" srcId="{5AF0556F-D2ED-0D44-A046-5166AA3BE491}" destId="{5097B797-98AA-E94F-966E-AD7D46B35E57}" srcOrd="0" destOrd="0" presId="urn:microsoft.com/office/officeart/2008/layout/LinedList"/>
    <dgm:cxn modelId="{7B151BCE-53B4-8C4C-B976-475E2DF51E8D}" type="presParOf" srcId="{5AF0556F-D2ED-0D44-A046-5166AA3BE491}" destId="{EA3B4AB6-BD86-CC4E-AF05-FBA2294393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677FBB-C3BC-4D0A-B5B9-27588E46B07E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494D0D-C771-4849-9D8E-CEC65689A9F4}">
      <dgm:prSet custT="1"/>
      <dgm:spPr/>
      <dgm:t>
        <a:bodyPr/>
        <a:lstStyle/>
        <a:p>
          <a:r>
            <a:rPr lang="en-US" sz="2000"/>
            <a:t>Visit</a:t>
          </a:r>
        </a:p>
      </dgm:t>
    </dgm:pt>
    <dgm:pt modelId="{0FEDA094-1362-4DB8-96DC-24F6121C60E3}" type="parTrans" cxnId="{F09A46D9-4403-42AF-A699-509D966938CB}">
      <dgm:prSet/>
      <dgm:spPr/>
      <dgm:t>
        <a:bodyPr/>
        <a:lstStyle/>
        <a:p>
          <a:endParaRPr lang="en-US" sz="2000"/>
        </a:p>
      </dgm:t>
    </dgm:pt>
    <dgm:pt modelId="{6374C7D8-6C27-4DFB-B07E-7958C03B228D}" type="sibTrans" cxnId="{F09A46D9-4403-42AF-A699-509D966938CB}">
      <dgm:prSet/>
      <dgm:spPr/>
      <dgm:t>
        <a:bodyPr/>
        <a:lstStyle/>
        <a:p>
          <a:endParaRPr lang="en-US" sz="2000"/>
        </a:p>
      </dgm:t>
    </dgm:pt>
    <dgm:pt modelId="{6E1F4A76-A886-4CF4-9C21-5E8345E8CEDD}">
      <dgm:prSet custT="1"/>
      <dgm:spPr/>
      <dgm:t>
        <a:bodyPr/>
        <a:lstStyle/>
        <a:p>
          <a:r>
            <a:rPr lang="en-US" sz="2000"/>
            <a:t>Visit the Anaconda website.</a:t>
          </a:r>
        </a:p>
      </dgm:t>
    </dgm:pt>
    <dgm:pt modelId="{881139CA-3022-425D-B545-8FDCC1F258D8}" type="parTrans" cxnId="{200E5449-8BA1-4E6C-B018-D91A363C25DF}">
      <dgm:prSet/>
      <dgm:spPr/>
      <dgm:t>
        <a:bodyPr/>
        <a:lstStyle/>
        <a:p>
          <a:endParaRPr lang="en-US" sz="2000"/>
        </a:p>
      </dgm:t>
    </dgm:pt>
    <dgm:pt modelId="{E92CA0C0-4029-45D3-AA9F-66E9BA8617DE}" type="sibTrans" cxnId="{200E5449-8BA1-4E6C-B018-D91A363C25DF}">
      <dgm:prSet/>
      <dgm:spPr/>
      <dgm:t>
        <a:bodyPr/>
        <a:lstStyle/>
        <a:p>
          <a:endParaRPr lang="en-US" sz="2000"/>
        </a:p>
      </dgm:t>
    </dgm:pt>
    <dgm:pt modelId="{E8D9976D-204B-4936-8295-D312708510B3}">
      <dgm:prSet custT="1"/>
      <dgm:spPr/>
      <dgm:t>
        <a:bodyPr/>
        <a:lstStyle/>
        <a:p>
          <a:r>
            <a:rPr lang="en-US" sz="2000"/>
            <a:t>Download</a:t>
          </a:r>
        </a:p>
      </dgm:t>
    </dgm:pt>
    <dgm:pt modelId="{C5DBEEFE-58A8-4898-9085-4B10D005C1AF}" type="parTrans" cxnId="{1499F51C-B370-4160-8FB2-A30DB56FE43D}">
      <dgm:prSet/>
      <dgm:spPr/>
      <dgm:t>
        <a:bodyPr/>
        <a:lstStyle/>
        <a:p>
          <a:endParaRPr lang="en-US" sz="2000"/>
        </a:p>
      </dgm:t>
    </dgm:pt>
    <dgm:pt modelId="{02ED0816-E56C-4472-AB79-0622B0B05F77}" type="sibTrans" cxnId="{1499F51C-B370-4160-8FB2-A30DB56FE43D}">
      <dgm:prSet/>
      <dgm:spPr/>
      <dgm:t>
        <a:bodyPr/>
        <a:lstStyle/>
        <a:p>
          <a:endParaRPr lang="en-US" sz="2000"/>
        </a:p>
      </dgm:t>
    </dgm:pt>
    <dgm:pt modelId="{26D66EFF-D18D-490B-B750-F3BF3158FC1C}">
      <dgm:prSet custT="1"/>
      <dgm:spPr/>
      <dgm:t>
        <a:bodyPr/>
        <a:lstStyle/>
        <a:p>
          <a:r>
            <a:rPr lang="en-US" sz="2000"/>
            <a:t>Download the 64-bit Graphical Installer based on your computer OS.</a:t>
          </a:r>
        </a:p>
      </dgm:t>
    </dgm:pt>
    <dgm:pt modelId="{43CC30F7-5EBB-461D-8860-D90B6B2DBCBD}" type="parTrans" cxnId="{11F4D79A-E9A1-49CC-8332-A15C01836616}">
      <dgm:prSet/>
      <dgm:spPr/>
      <dgm:t>
        <a:bodyPr/>
        <a:lstStyle/>
        <a:p>
          <a:endParaRPr lang="en-US" sz="2000"/>
        </a:p>
      </dgm:t>
    </dgm:pt>
    <dgm:pt modelId="{8C4A7CDE-4679-4989-B9C3-8C415CE36316}" type="sibTrans" cxnId="{11F4D79A-E9A1-49CC-8332-A15C01836616}">
      <dgm:prSet/>
      <dgm:spPr/>
      <dgm:t>
        <a:bodyPr/>
        <a:lstStyle/>
        <a:p>
          <a:endParaRPr lang="en-US" sz="2000"/>
        </a:p>
      </dgm:t>
    </dgm:pt>
    <dgm:pt modelId="{A3B8C0CC-67D1-426C-B952-5C8E391BB4B1}">
      <dgm:prSet custT="1"/>
      <dgm:spPr/>
      <dgm:t>
        <a:bodyPr/>
        <a:lstStyle/>
        <a:p>
          <a:r>
            <a:rPr lang="en-US" sz="2000"/>
            <a:t>Open</a:t>
          </a:r>
        </a:p>
      </dgm:t>
    </dgm:pt>
    <dgm:pt modelId="{09070A8B-D2A7-4CE1-9465-2972279D9566}" type="parTrans" cxnId="{D0268493-EA0D-4E17-8E73-E504CF6AD224}">
      <dgm:prSet/>
      <dgm:spPr/>
      <dgm:t>
        <a:bodyPr/>
        <a:lstStyle/>
        <a:p>
          <a:endParaRPr lang="en-US" sz="2000"/>
        </a:p>
      </dgm:t>
    </dgm:pt>
    <dgm:pt modelId="{C9954B10-884E-431B-BEC7-77E6959B92B6}" type="sibTrans" cxnId="{D0268493-EA0D-4E17-8E73-E504CF6AD224}">
      <dgm:prSet/>
      <dgm:spPr/>
      <dgm:t>
        <a:bodyPr/>
        <a:lstStyle/>
        <a:p>
          <a:endParaRPr lang="en-US" sz="2000"/>
        </a:p>
      </dgm:t>
    </dgm:pt>
    <dgm:pt modelId="{154D9F3E-E503-419A-A51A-6439F7680F0D}">
      <dgm:prSet custT="1"/>
      <dgm:spPr/>
      <dgm:t>
        <a:bodyPr/>
        <a:lstStyle/>
        <a:p>
          <a:r>
            <a:rPr lang="en-US" sz="2000"/>
            <a:t>Open the package after download, and follow the instructions to download Anaconda into your computer.</a:t>
          </a:r>
        </a:p>
      </dgm:t>
    </dgm:pt>
    <dgm:pt modelId="{C05A9BAC-CCDF-4F4E-A53A-96560D29F0B9}" type="parTrans" cxnId="{215EF032-3FCA-4A8A-A019-86CE6977F0B3}">
      <dgm:prSet/>
      <dgm:spPr/>
      <dgm:t>
        <a:bodyPr/>
        <a:lstStyle/>
        <a:p>
          <a:endParaRPr lang="en-US" sz="2000"/>
        </a:p>
      </dgm:t>
    </dgm:pt>
    <dgm:pt modelId="{A5E2F7AA-EE6D-4D71-BD09-2B486A4A6271}" type="sibTrans" cxnId="{215EF032-3FCA-4A8A-A019-86CE6977F0B3}">
      <dgm:prSet/>
      <dgm:spPr/>
      <dgm:t>
        <a:bodyPr/>
        <a:lstStyle/>
        <a:p>
          <a:endParaRPr lang="en-US" sz="2000"/>
        </a:p>
      </dgm:t>
    </dgm:pt>
    <dgm:pt modelId="{77FC3B50-65B5-4BDF-A2DE-E8DFB3B78153}">
      <dgm:prSet custT="1"/>
      <dgm:spPr/>
      <dgm:t>
        <a:bodyPr/>
        <a:lstStyle/>
        <a:p>
          <a:r>
            <a:rPr lang="en-US" sz="2000"/>
            <a:t>Launch</a:t>
          </a:r>
        </a:p>
      </dgm:t>
    </dgm:pt>
    <dgm:pt modelId="{E0CB7DD4-5686-4B81-8C1C-77FA576EDD06}" type="parTrans" cxnId="{C6B91E2B-6B78-4558-BEEE-C5CBF7409B72}">
      <dgm:prSet/>
      <dgm:spPr/>
      <dgm:t>
        <a:bodyPr/>
        <a:lstStyle/>
        <a:p>
          <a:endParaRPr lang="en-US" sz="2000"/>
        </a:p>
      </dgm:t>
    </dgm:pt>
    <dgm:pt modelId="{19F70BF2-7E45-40E1-978F-FDBA251DCC7E}" type="sibTrans" cxnId="{C6B91E2B-6B78-4558-BEEE-C5CBF7409B72}">
      <dgm:prSet/>
      <dgm:spPr/>
      <dgm:t>
        <a:bodyPr/>
        <a:lstStyle/>
        <a:p>
          <a:endParaRPr lang="en-US" sz="2000"/>
        </a:p>
      </dgm:t>
    </dgm:pt>
    <dgm:pt modelId="{82F5001E-7DE1-4DA6-93CF-17AFF03A3F0C}">
      <dgm:prSet custT="1"/>
      <dgm:spPr/>
      <dgm:t>
        <a:bodyPr/>
        <a:lstStyle/>
        <a:p>
          <a:r>
            <a:rPr lang="en-US" sz="2000"/>
            <a:t>Launch the Anaconda-Navigator by clicking the icon. For Mac users, the icon should appear under the “Applications” tab</a:t>
          </a:r>
        </a:p>
      </dgm:t>
    </dgm:pt>
    <dgm:pt modelId="{87551A68-DFFD-4CF0-9E49-6095E28627D8}" type="parTrans" cxnId="{686B9E0D-0CB8-49C7-A0BF-54711F01268B}">
      <dgm:prSet/>
      <dgm:spPr/>
      <dgm:t>
        <a:bodyPr/>
        <a:lstStyle/>
        <a:p>
          <a:endParaRPr lang="en-US" sz="2000"/>
        </a:p>
      </dgm:t>
    </dgm:pt>
    <dgm:pt modelId="{4EA1396A-0F83-47A8-94FE-AAC832281244}" type="sibTrans" cxnId="{686B9E0D-0CB8-49C7-A0BF-54711F01268B}">
      <dgm:prSet/>
      <dgm:spPr/>
      <dgm:t>
        <a:bodyPr/>
        <a:lstStyle/>
        <a:p>
          <a:endParaRPr lang="en-US" sz="2000"/>
        </a:p>
      </dgm:t>
    </dgm:pt>
    <dgm:pt modelId="{2FCFEBFA-D11A-4B4F-A6EF-E19F3E91FBF4}">
      <dgm:prSet custT="1"/>
      <dgm:spPr/>
      <dgm:t>
        <a:bodyPr/>
        <a:lstStyle/>
        <a:p>
          <a:r>
            <a:rPr lang="en-US" sz="2000"/>
            <a:t>Launch</a:t>
          </a:r>
        </a:p>
      </dgm:t>
    </dgm:pt>
    <dgm:pt modelId="{1C0E35AC-02C6-45A1-9051-B7D241981985}" type="parTrans" cxnId="{A0EE0ADB-4DE9-47A0-A55F-D39062E06F64}">
      <dgm:prSet/>
      <dgm:spPr/>
      <dgm:t>
        <a:bodyPr/>
        <a:lstStyle/>
        <a:p>
          <a:endParaRPr lang="en-US" sz="2000"/>
        </a:p>
      </dgm:t>
    </dgm:pt>
    <dgm:pt modelId="{A980AC0E-F2D4-493A-BEF6-C6264F74F95A}" type="sibTrans" cxnId="{A0EE0ADB-4DE9-47A0-A55F-D39062E06F64}">
      <dgm:prSet/>
      <dgm:spPr/>
      <dgm:t>
        <a:bodyPr/>
        <a:lstStyle/>
        <a:p>
          <a:endParaRPr lang="en-US" sz="2000"/>
        </a:p>
      </dgm:t>
    </dgm:pt>
    <dgm:pt modelId="{2700344E-C4E4-4D3A-BCAB-5FA81F87FA9F}">
      <dgm:prSet custT="1"/>
      <dgm:spPr/>
      <dgm:t>
        <a:bodyPr/>
        <a:lstStyle/>
        <a:p>
          <a:r>
            <a:rPr lang="en-US" sz="2000"/>
            <a:t>Launch JupyterLab, choose Python3 notebook, which will eventually direct you to the notebook server’s remote server</a:t>
          </a:r>
        </a:p>
      </dgm:t>
    </dgm:pt>
    <dgm:pt modelId="{03907719-0F01-435A-915B-5D920B1A22CE}" type="parTrans" cxnId="{B20014C4-FB9F-4805-940C-53622C180836}">
      <dgm:prSet/>
      <dgm:spPr/>
      <dgm:t>
        <a:bodyPr/>
        <a:lstStyle/>
        <a:p>
          <a:endParaRPr lang="en-US" sz="2000"/>
        </a:p>
      </dgm:t>
    </dgm:pt>
    <dgm:pt modelId="{10E4D228-ADD2-4002-9C07-9E9F273674B7}" type="sibTrans" cxnId="{B20014C4-FB9F-4805-940C-53622C180836}">
      <dgm:prSet/>
      <dgm:spPr/>
      <dgm:t>
        <a:bodyPr/>
        <a:lstStyle/>
        <a:p>
          <a:endParaRPr lang="en-US" sz="2000"/>
        </a:p>
      </dgm:t>
    </dgm:pt>
    <dgm:pt modelId="{7F27165D-738E-E44E-83D3-D3C71D586DE6}" type="pres">
      <dgm:prSet presAssocID="{20677FBB-C3BC-4D0A-B5B9-27588E46B07E}" presName="Name0" presStyleCnt="0">
        <dgm:presLayoutVars>
          <dgm:dir/>
          <dgm:animLvl val="lvl"/>
          <dgm:resizeHandles val="exact"/>
        </dgm:presLayoutVars>
      </dgm:prSet>
      <dgm:spPr/>
    </dgm:pt>
    <dgm:pt modelId="{DE319DA3-9C71-3B4E-A223-EBEE905AF101}" type="pres">
      <dgm:prSet presAssocID="{2FCFEBFA-D11A-4B4F-A6EF-E19F3E91FBF4}" presName="boxAndChildren" presStyleCnt="0"/>
      <dgm:spPr/>
    </dgm:pt>
    <dgm:pt modelId="{C1A9BAFF-AFF7-C942-A810-457262FD6BCB}" type="pres">
      <dgm:prSet presAssocID="{2FCFEBFA-D11A-4B4F-A6EF-E19F3E91FBF4}" presName="parentTextBox" presStyleLbl="alignNode1" presStyleIdx="0" presStyleCnt="5"/>
      <dgm:spPr/>
    </dgm:pt>
    <dgm:pt modelId="{0D7B0C6C-A1C7-2F47-9F01-1CE6BF7382EA}" type="pres">
      <dgm:prSet presAssocID="{2FCFEBFA-D11A-4B4F-A6EF-E19F3E91FBF4}" presName="descendantBox" presStyleLbl="bgAccFollowNode1" presStyleIdx="0" presStyleCnt="5"/>
      <dgm:spPr/>
    </dgm:pt>
    <dgm:pt modelId="{4FD32D7E-16C2-8641-9C82-664C48435DCB}" type="pres">
      <dgm:prSet presAssocID="{19F70BF2-7E45-40E1-978F-FDBA251DCC7E}" presName="sp" presStyleCnt="0"/>
      <dgm:spPr/>
    </dgm:pt>
    <dgm:pt modelId="{AE175B1E-7A54-2C4E-854D-08574FA38ACE}" type="pres">
      <dgm:prSet presAssocID="{77FC3B50-65B5-4BDF-A2DE-E8DFB3B78153}" presName="arrowAndChildren" presStyleCnt="0"/>
      <dgm:spPr/>
    </dgm:pt>
    <dgm:pt modelId="{0BE6737F-95B8-114F-980C-AE1E3DC2C787}" type="pres">
      <dgm:prSet presAssocID="{77FC3B50-65B5-4BDF-A2DE-E8DFB3B78153}" presName="parentTextArrow" presStyleLbl="node1" presStyleIdx="0" presStyleCnt="0"/>
      <dgm:spPr/>
    </dgm:pt>
    <dgm:pt modelId="{D8361C35-A9DB-E34F-AA3B-4465B84CB453}" type="pres">
      <dgm:prSet presAssocID="{77FC3B50-65B5-4BDF-A2DE-E8DFB3B78153}" presName="arrow" presStyleLbl="alignNode1" presStyleIdx="1" presStyleCnt="5"/>
      <dgm:spPr/>
    </dgm:pt>
    <dgm:pt modelId="{7C42E86F-F54F-754F-BFFC-F84D307AA4DF}" type="pres">
      <dgm:prSet presAssocID="{77FC3B50-65B5-4BDF-A2DE-E8DFB3B78153}" presName="descendantArrow" presStyleLbl="bgAccFollowNode1" presStyleIdx="1" presStyleCnt="5"/>
      <dgm:spPr/>
    </dgm:pt>
    <dgm:pt modelId="{C81BDEEF-B4BE-5641-84EE-DA34BF295119}" type="pres">
      <dgm:prSet presAssocID="{C9954B10-884E-431B-BEC7-77E6959B92B6}" presName="sp" presStyleCnt="0"/>
      <dgm:spPr/>
    </dgm:pt>
    <dgm:pt modelId="{EE78DB54-99C9-AF41-90AD-19EF7903CC59}" type="pres">
      <dgm:prSet presAssocID="{A3B8C0CC-67D1-426C-B952-5C8E391BB4B1}" presName="arrowAndChildren" presStyleCnt="0"/>
      <dgm:spPr/>
    </dgm:pt>
    <dgm:pt modelId="{62E809FC-31B5-A644-A1A9-1360F91B503A}" type="pres">
      <dgm:prSet presAssocID="{A3B8C0CC-67D1-426C-B952-5C8E391BB4B1}" presName="parentTextArrow" presStyleLbl="node1" presStyleIdx="0" presStyleCnt="0"/>
      <dgm:spPr/>
    </dgm:pt>
    <dgm:pt modelId="{D7B51A64-5793-3342-8839-C046407669BF}" type="pres">
      <dgm:prSet presAssocID="{A3B8C0CC-67D1-426C-B952-5C8E391BB4B1}" presName="arrow" presStyleLbl="alignNode1" presStyleIdx="2" presStyleCnt="5"/>
      <dgm:spPr/>
    </dgm:pt>
    <dgm:pt modelId="{5F6CC311-B9C2-D14A-9646-D15316A1C6F7}" type="pres">
      <dgm:prSet presAssocID="{A3B8C0CC-67D1-426C-B952-5C8E391BB4B1}" presName="descendantArrow" presStyleLbl="bgAccFollowNode1" presStyleIdx="2" presStyleCnt="5"/>
      <dgm:spPr/>
    </dgm:pt>
    <dgm:pt modelId="{BDDF6B34-F18B-2241-90B0-984A38D6466D}" type="pres">
      <dgm:prSet presAssocID="{02ED0816-E56C-4472-AB79-0622B0B05F77}" presName="sp" presStyleCnt="0"/>
      <dgm:spPr/>
    </dgm:pt>
    <dgm:pt modelId="{B6CD816F-DAE4-EC49-83B6-ADFAFE9CDE82}" type="pres">
      <dgm:prSet presAssocID="{E8D9976D-204B-4936-8295-D312708510B3}" presName="arrowAndChildren" presStyleCnt="0"/>
      <dgm:spPr/>
    </dgm:pt>
    <dgm:pt modelId="{E90A2031-85D5-9B41-AABA-0AD8BCCEB894}" type="pres">
      <dgm:prSet presAssocID="{E8D9976D-204B-4936-8295-D312708510B3}" presName="parentTextArrow" presStyleLbl="node1" presStyleIdx="0" presStyleCnt="0"/>
      <dgm:spPr/>
    </dgm:pt>
    <dgm:pt modelId="{32F28C78-9053-8045-891C-5EB3B3FEB3D9}" type="pres">
      <dgm:prSet presAssocID="{E8D9976D-204B-4936-8295-D312708510B3}" presName="arrow" presStyleLbl="alignNode1" presStyleIdx="3" presStyleCnt="5"/>
      <dgm:spPr/>
    </dgm:pt>
    <dgm:pt modelId="{9214BFAA-5D4B-8B4F-8216-AF9EE77D00B0}" type="pres">
      <dgm:prSet presAssocID="{E8D9976D-204B-4936-8295-D312708510B3}" presName="descendantArrow" presStyleLbl="bgAccFollowNode1" presStyleIdx="3" presStyleCnt="5"/>
      <dgm:spPr/>
    </dgm:pt>
    <dgm:pt modelId="{78987592-4B3B-B143-99FB-FD0D005D586F}" type="pres">
      <dgm:prSet presAssocID="{6374C7D8-6C27-4DFB-B07E-7958C03B228D}" presName="sp" presStyleCnt="0"/>
      <dgm:spPr/>
    </dgm:pt>
    <dgm:pt modelId="{CCA9FBD1-69B2-C344-9872-105FC226C3CD}" type="pres">
      <dgm:prSet presAssocID="{06494D0D-C771-4849-9D8E-CEC65689A9F4}" presName="arrowAndChildren" presStyleCnt="0"/>
      <dgm:spPr/>
    </dgm:pt>
    <dgm:pt modelId="{25462F8C-D246-6649-BFB0-A1F8ED202AAB}" type="pres">
      <dgm:prSet presAssocID="{06494D0D-C771-4849-9D8E-CEC65689A9F4}" presName="parentTextArrow" presStyleLbl="node1" presStyleIdx="0" presStyleCnt="0"/>
      <dgm:spPr/>
    </dgm:pt>
    <dgm:pt modelId="{585824BF-6A9F-D747-BF1F-AAD16D4604B5}" type="pres">
      <dgm:prSet presAssocID="{06494D0D-C771-4849-9D8E-CEC65689A9F4}" presName="arrow" presStyleLbl="alignNode1" presStyleIdx="4" presStyleCnt="5"/>
      <dgm:spPr/>
    </dgm:pt>
    <dgm:pt modelId="{B62C2F2A-30FA-AA47-936F-1A6A1E6B6588}" type="pres">
      <dgm:prSet presAssocID="{06494D0D-C771-4849-9D8E-CEC65689A9F4}" presName="descendantArrow" presStyleLbl="bgAccFollowNode1" presStyleIdx="4" presStyleCnt="5"/>
      <dgm:spPr/>
    </dgm:pt>
  </dgm:ptLst>
  <dgm:cxnLst>
    <dgm:cxn modelId="{686B9E0D-0CB8-49C7-A0BF-54711F01268B}" srcId="{77FC3B50-65B5-4BDF-A2DE-E8DFB3B78153}" destId="{82F5001E-7DE1-4DA6-93CF-17AFF03A3F0C}" srcOrd="0" destOrd="0" parTransId="{87551A68-DFFD-4CF0-9E49-6095E28627D8}" sibTransId="{4EA1396A-0F83-47A8-94FE-AAC832281244}"/>
    <dgm:cxn modelId="{1499F51C-B370-4160-8FB2-A30DB56FE43D}" srcId="{20677FBB-C3BC-4D0A-B5B9-27588E46B07E}" destId="{E8D9976D-204B-4936-8295-D312708510B3}" srcOrd="1" destOrd="0" parTransId="{C5DBEEFE-58A8-4898-9085-4B10D005C1AF}" sibTransId="{02ED0816-E56C-4472-AB79-0622B0B05F77}"/>
    <dgm:cxn modelId="{F1932B25-CE20-4947-A373-12650FA86A3A}" type="presOf" srcId="{A3B8C0CC-67D1-426C-B952-5C8E391BB4B1}" destId="{D7B51A64-5793-3342-8839-C046407669BF}" srcOrd="1" destOrd="0" presId="urn:microsoft.com/office/officeart/2016/7/layout/VerticalDownArrowProcess"/>
    <dgm:cxn modelId="{768DD926-BAAE-B142-833D-5D9946973A10}" type="presOf" srcId="{26D66EFF-D18D-490B-B750-F3BF3158FC1C}" destId="{9214BFAA-5D4B-8B4F-8216-AF9EE77D00B0}" srcOrd="0" destOrd="0" presId="urn:microsoft.com/office/officeart/2016/7/layout/VerticalDownArrowProcess"/>
    <dgm:cxn modelId="{C6B91E2B-6B78-4558-BEEE-C5CBF7409B72}" srcId="{20677FBB-C3BC-4D0A-B5B9-27588E46B07E}" destId="{77FC3B50-65B5-4BDF-A2DE-E8DFB3B78153}" srcOrd="3" destOrd="0" parTransId="{E0CB7DD4-5686-4B81-8C1C-77FA576EDD06}" sibTransId="{19F70BF2-7E45-40E1-978F-FDBA251DCC7E}"/>
    <dgm:cxn modelId="{C8974530-CB40-9248-8A4C-4B97E4317A60}" type="presOf" srcId="{2FCFEBFA-D11A-4B4F-A6EF-E19F3E91FBF4}" destId="{C1A9BAFF-AFF7-C942-A810-457262FD6BCB}" srcOrd="0" destOrd="0" presId="urn:microsoft.com/office/officeart/2016/7/layout/VerticalDownArrowProcess"/>
    <dgm:cxn modelId="{C23DD731-143A-DC45-8142-16C8C8668EA4}" type="presOf" srcId="{154D9F3E-E503-419A-A51A-6439F7680F0D}" destId="{5F6CC311-B9C2-D14A-9646-D15316A1C6F7}" srcOrd="0" destOrd="0" presId="urn:microsoft.com/office/officeart/2016/7/layout/VerticalDownArrowProcess"/>
    <dgm:cxn modelId="{215EF032-3FCA-4A8A-A019-86CE6977F0B3}" srcId="{A3B8C0CC-67D1-426C-B952-5C8E391BB4B1}" destId="{154D9F3E-E503-419A-A51A-6439F7680F0D}" srcOrd="0" destOrd="0" parTransId="{C05A9BAC-CCDF-4F4E-A53A-96560D29F0B9}" sibTransId="{A5E2F7AA-EE6D-4D71-BD09-2B486A4A6271}"/>
    <dgm:cxn modelId="{C2FF023C-98AD-9145-B1CB-A0F1277D753C}" type="presOf" srcId="{77FC3B50-65B5-4BDF-A2DE-E8DFB3B78153}" destId="{0BE6737F-95B8-114F-980C-AE1E3DC2C787}" srcOrd="0" destOrd="0" presId="urn:microsoft.com/office/officeart/2016/7/layout/VerticalDownArrowProcess"/>
    <dgm:cxn modelId="{B289BF3F-67F4-3A48-A931-E0113F97F4CC}" type="presOf" srcId="{E8D9976D-204B-4936-8295-D312708510B3}" destId="{E90A2031-85D5-9B41-AABA-0AD8BCCEB894}" srcOrd="0" destOrd="0" presId="urn:microsoft.com/office/officeart/2016/7/layout/VerticalDownArrowProcess"/>
    <dgm:cxn modelId="{AF1DED47-204B-2D4A-B1BA-50C71939138D}" type="presOf" srcId="{A3B8C0CC-67D1-426C-B952-5C8E391BB4B1}" destId="{62E809FC-31B5-A644-A1A9-1360F91B503A}" srcOrd="0" destOrd="0" presId="urn:microsoft.com/office/officeart/2016/7/layout/VerticalDownArrowProcess"/>
    <dgm:cxn modelId="{200E5449-8BA1-4E6C-B018-D91A363C25DF}" srcId="{06494D0D-C771-4849-9D8E-CEC65689A9F4}" destId="{6E1F4A76-A886-4CF4-9C21-5E8345E8CEDD}" srcOrd="0" destOrd="0" parTransId="{881139CA-3022-425D-B545-8FDCC1F258D8}" sibTransId="{E92CA0C0-4029-45D3-AA9F-66E9BA8617DE}"/>
    <dgm:cxn modelId="{5716584E-7BAB-B248-A4A0-671186656D33}" type="presOf" srcId="{6E1F4A76-A886-4CF4-9C21-5E8345E8CEDD}" destId="{B62C2F2A-30FA-AA47-936F-1A6A1E6B6588}" srcOrd="0" destOrd="0" presId="urn:microsoft.com/office/officeart/2016/7/layout/VerticalDownArrowProcess"/>
    <dgm:cxn modelId="{29A5B653-9887-764A-80FE-EEDD8EE3568B}" type="presOf" srcId="{2700344E-C4E4-4D3A-BCAB-5FA81F87FA9F}" destId="{0D7B0C6C-A1C7-2F47-9F01-1CE6BF7382EA}" srcOrd="0" destOrd="0" presId="urn:microsoft.com/office/officeart/2016/7/layout/VerticalDownArrowProcess"/>
    <dgm:cxn modelId="{4E253692-3A95-5A48-A3A4-05B2883B0FEC}" type="presOf" srcId="{82F5001E-7DE1-4DA6-93CF-17AFF03A3F0C}" destId="{7C42E86F-F54F-754F-BFFC-F84D307AA4DF}" srcOrd="0" destOrd="0" presId="urn:microsoft.com/office/officeart/2016/7/layout/VerticalDownArrowProcess"/>
    <dgm:cxn modelId="{D0268493-EA0D-4E17-8E73-E504CF6AD224}" srcId="{20677FBB-C3BC-4D0A-B5B9-27588E46B07E}" destId="{A3B8C0CC-67D1-426C-B952-5C8E391BB4B1}" srcOrd="2" destOrd="0" parTransId="{09070A8B-D2A7-4CE1-9465-2972279D9566}" sibTransId="{C9954B10-884E-431B-BEC7-77E6959B92B6}"/>
    <dgm:cxn modelId="{11F4D79A-E9A1-49CC-8332-A15C01836616}" srcId="{E8D9976D-204B-4936-8295-D312708510B3}" destId="{26D66EFF-D18D-490B-B750-F3BF3158FC1C}" srcOrd="0" destOrd="0" parTransId="{43CC30F7-5EBB-461D-8860-D90B6B2DBCBD}" sibTransId="{8C4A7CDE-4679-4989-B9C3-8C415CE36316}"/>
    <dgm:cxn modelId="{9AEC4ABC-2B98-024C-A283-8A1E7AB9AA04}" type="presOf" srcId="{06494D0D-C771-4849-9D8E-CEC65689A9F4}" destId="{585824BF-6A9F-D747-BF1F-AAD16D4604B5}" srcOrd="1" destOrd="0" presId="urn:microsoft.com/office/officeart/2016/7/layout/VerticalDownArrowProcess"/>
    <dgm:cxn modelId="{389813C3-692A-9B47-BD5B-CA76A6462644}" type="presOf" srcId="{20677FBB-C3BC-4D0A-B5B9-27588E46B07E}" destId="{7F27165D-738E-E44E-83D3-D3C71D586DE6}" srcOrd="0" destOrd="0" presId="urn:microsoft.com/office/officeart/2016/7/layout/VerticalDownArrowProcess"/>
    <dgm:cxn modelId="{B20014C4-FB9F-4805-940C-53622C180836}" srcId="{2FCFEBFA-D11A-4B4F-A6EF-E19F3E91FBF4}" destId="{2700344E-C4E4-4D3A-BCAB-5FA81F87FA9F}" srcOrd="0" destOrd="0" parTransId="{03907719-0F01-435A-915B-5D920B1A22CE}" sibTransId="{10E4D228-ADD2-4002-9C07-9E9F273674B7}"/>
    <dgm:cxn modelId="{DAF493C7-E316-A54A-8725-F15A2306A4FC}" type="presOf" srcId="{E8D9976D-204B-4936-8295-D312708510B3}" destId="{32F28C78-9053-8045-891C-5EB3B3FEB3D9}" srcOrd="1" destOrd="0" presId="urn:microsoft.com/office/officeart/2016/7/layout/VerticalDownArrowProcess"/>
    <dgm:cxn modelId="{A2B9EFCB-CCE4-E64C-BEF1-E813FD92DDAB}" type="presOf" srcId="{77FC3B50-65B5-4BDF-A2DE-E8DFB3B78153}" destId="{D8361C35-A9DB-E34F-AA3B-4465B84CB453}" srcOrd="1" destOrd="0" presId="urn:microsoft.com/office/officeart/2016/7/layout/VerticalDownArrowProcess"/>
    <dgm:cxn modelId="{FCBE6FD7-5C15-1D4B-8FBF-0A6433A9BBCE}" type="presOf" srcId="{06494D0D-C771-4849-9D8E-CEC65689A9F4}" destId="{25462F8C-D246-6649-BFB0-A1F8ED202AAB}" srcOrd="0" destOrd="0" presId="urn:microsoft.com/office/officeart/2016/7/layout/VerticalDownArrowProcess"/>
    <dgm:cxn modelId="{F09A46D9-4403-42AF-A699-509D966938CB}" srcId="{20677FBB-C3BC-4D0A-B5B9-27588E46B07E}" destId="{06494D0D-C771-4849-9D8E-CEC65689A9F4}" srcOrd="0" destOrd="0" parTransId="{0FEDA094-1362-4DB8-96DC-24F6121C60E3}" sibTransId="{6374C7D8-6C27-4DFB-B07E-7958C03B228D}"/>
    <dgm:cxn modelId="{A0EE0ADB-4DE9-47A0-A55F-D39062E06F64}" srcId="{20677FBB-C3BC-4D0A-B5B9-27588E46B07E}" destId="{2FCFEBFA-D11A-4B4F-A6EF-E19F3E91FBF4}" srcOrd="4" destOrd="0" parTransId="{1C0E35AC-02C6-45A1-9051-B7D241981985}" sibTransId="{A980AC0E-F2D4-493A-BEF6-C6264F74F95A}"/>
    <dgm:cxn modelId="{D39F5A2A-1214-2145-A77D-62C2A6EE48BE}" type="presParOf" srcId="{7F27165D-738E-E44E-83D3-D3C71D586DE6}" destId="{DE319DA3-9C71-3B4E-A223-EBEE905AF101}" srcOrd="0" destOrd="0" presId="urn:microsoft.com/office/officeart/2016/7/layout/VerticalDownArrowProcess"/>
    <dgm:cxn modelId="{721334CF-A404-2C4F-897D-5498769B2B06}" type="presParOf" srcId="{DE319DA3-9C71-3B4E-A223-EBEE905AF101}" destId="{C1A9BAFF-AFF7-C942-A810-457262FD6BCB}" srcOrd="0" destOrd="0" presId="urn:microsoft.com/office/officeart/2016/7/layout/VerticalDownArrowProcess"/>
    <dgm:cxn modelId="{7C7AF044-A2A6-B948-80D4-5A2A51A4931F}" type="presParOf" srcId="{DE319DA3-9C71-3B4E-A223-EBEE905AF101}" destId="{0D7B0C6C-A1C7-2F47-9F01-1CE6BF7382EA}" srcOrd="1" destOrd="0" presId="urn:microsoft.com/office/officeart/2016/7/layout/VerticalDownArrowProcess"/>
    <dgm:cxn modelId="{7FE3CFFC-C604-E140-B788-FBBBBC3176D9}" type="presParOf" srcId="{7F27165D-738E-E44E-83D3-D3C71D586DE6}" destId="{4FD32D7E-16C2-8641-9C82-664C48435DCB}" srcOrd="1" destOrd="0" presId="urn:microsoft.com/office/officeart/2016/7/layout/VerticalDownArrowProcess"/>
    <dgm:cxn modelId="{E35F8A2F-DAE1-E447-AC8F-72A92F255F60}" type="presParOf" srcId="{7F27165D-738E-E44E-83D3-D3C71D586DE6}" destId="{AE175B1E-7A54-2C4E-854D-08574FA38ACE}" srcOrd="2" destOrd="0" presId="urn:microsoft.com/office/officeart/2016/7/layout/VerticalDownArrowProcess"/>
    <dgm:cxn modelId="{9D1F41CA-17EA-6D4C-B8B5-2472C7DEE3A7}" type="presParOf" srcId="{AE175B1E-7A54-2C4E-854D-08574FA38ACE}" destId="{0BE6737F-95B8-114F-980C-AE1E3DC2C787}" srcOrd="0" destOrd="0" presId="urn:microsoft.com/office/officeart/2016/7/layout/VerticalDownArrowProcess"/>
    <dgm:cxn modelId="{23B6CD13-9413-E245-8E80-2FE9421F13C3}" type="presParOf" srcId="{AE175B1E-7A54-2C4E-854D-08574FA38ACE}" destId="{D8361C35-A9DB-E34F-AA3B-4465B84CB453}" srcOrd="1" destOrd="0" presId="urn:microsoft.com/office/officeart/2016/7/layout/VerticalDownArrowProcess"/>
    <dgm:cxn modelId="{59403080-CD03-4A49-8E51-CF593CBB9749}" type="presParOf" srcId="{AE175B1E-7A54-2C4E-854D-08574FA38ACE}" destId="{7C42E86F-F54F-754F-BFFC-F84D307AA4DF}" srcOrd="2" destOrd="0" presId="urn:microsoft.com/office/officeart/2016/7/layout/VerticalDownArrowProcess"/>
    <dgm:cxn modelId="{4EEE320B-AC0F-8248-9831-68512853DB3F}" type="presParOf" srcId="{7F27165D-738E-E44E-83D3-D3C71D586DE6}" destId="{C81BDEEF-B4BE-5641-84EE-DA34BF295119}" srcOrd="3" destOrd="0" presId="urn:microsoft.com/office/officeart/2016/7/layout/VerticalDownArrowProcess"/>
    <dgm:cxn modelId="{B79C4720-1CA5-0C40-94F4-7B19C5C10CBE}" type="presParOf" srcId="{7F27165D-738E-E44E-83D3-D3C71D586DE6}" destId="{EE78DB54-99C9-AF41-90AD-19EF7903CC59}" srcOrd="4" destOrd="0" presId="urn:microsoft.com/office/officeart/2016/7/layout/VerticalDownArrowProcess"/>
    <dgm:cxn modelId="{72E31E3F-52F5-414D-8DFB-988590913ACA}" type="presParOf" srcId="{EE78DB54-99C9-AF41-90AD-19EF7903CC59}" destId="{62E809FC-31B5-A644-A1A9-1360F91B503A}" srcOrd="0" destOrd="0" presId="urn:microsoft.com/office/officeart/2016/7/layout/VerticalDownArrowProcess"/>
    <dgm:cxn modelId="{EE5E50EE-0B9D-9342-A398-F5979DBA47CD}" type="presParOf" srcId="{EE78DB54-99C9-AF41-90AD-19EF7903CC59}" destId="{D7B51A64-5793-3342-8839-C046407669BF}" srcOrd="1" destOrd="0" presId="urn:microsoft.com/office/officeart/2016/7/layout/VerticalDownArrowProcess"/>
    <dgm:cxn modelId="{5B0C3750-53D1-4D48-9380-6EADAF98D058}" type="presParOf" srcId="{EE78DB54-99C9-AF41-90AD-19EF7903CC59}" destId="{5F6CC311-B9C2-D14A-9646-D15316A1C6F7}" srcOrd="2" destOrd="0" presId="urn:microsoft.com/office/officeart/2016/7/layout/VerticalDownArrowProcess"/>
    <dgm:cxn modelId="{F7727257-11DA-F247-9437-BC1FF2593CE7}" type="presParOf" srcId="{7F27165D-738E-E44E-83D3-D3C71D586DE6}" destId="{BDDF6B34-F18B-2241-90B0-984A38D6466D}" srcOrd="5" destOrd="0" presId="urn:microsoft.com/office/officeart/2016/7/layout/VerticalDownArrowProcess"/>
    <dgm:cxn modelId="{756F345C-CA78-1B45-9323-BD5B69ADAF4B}" type="presParOf" srcId="{7F27165D-738E-E44E-83D3-D3C71D586DE6}" destId="{B6CD816F-DAE4-EC49-83B6-ADFAFE9CDE82}" srcOrd="6" destOrd="0" presId="urn:microsoft.com/office/officeart/2016/7/layout/VerticalDownArrowProcess"/>
    <dgm:cxn modelId="{C47C0438-3338-B440-9F20-6A100101D776}" type="presParOf" srcId="{B6CD816F-DAE4-EC49-83B6-ADFAFE9CDE82}" destId="{E90A2031-85D5-9B41-AABA-0AD8BCCEB894}" srcOrd="0" destOrd="0" presId="urn:microsoft.com/office/officeart/2016/7/layout/VerticalDownArrowProcess"/>
    <dgm:cxn modelId="{F4DBE261-868B-B946-8AB0-F899777E2612}" type="presParOf" srcId="{B6CD816F-DAE4-EC49-83B6-ADFAFE9CDE82}" destId="{32F28C78-9053-8045-891C-5EB3B3FEB3D9}" srcOrd="1" destOrd="0" presId="urn:microsoft.com/office/officeart/2016/7/layout/VerticalDownArrowProcess"/>
    <dgm:cxn modelId="{590044A4-26C4-3B41-84D9-34798246F67D}" type="presParOf" srcId="{B6CD816F-DAE4-EC49-83B6-ADFAFE9CDE82}" destId="{9214BFAA-5D4B-8B4F-8216-AF9EE77D00B0}" srcOrd="2" destOrd="0" presId="urn:microsoft.com/office/officeart/2016/7/layout/VerticalDownArrowProcess"/>
    <dgm:cxn modelId="{3D2ADBBD-B943-7E4E-A2EE-5473CE0AC643}" type="presParOf" srcId="{7F27165D-738E-E44E-83D3-D3C71D586DE6}" destId="{78987592-4B3B-B143-99FB-FD0D005D586F}" srcOrd="7" destOrd="0" presId="urn:microsoft.com/office/officeart/2016/7/layout/VerticalDownArrowProcess"/>
    <dgm:cxn modelId="{FC69F744-8030-D140-BB71-F60CA88563F8}" type="presParOf" srcId="{7F27165D-738E-E44E-83D3-D3C71D586DE6}" destId="{CCA9FBD1-69B2-C344-9872-105FC226C3CD}" srcOrd="8" destOrd="0" presId="urn:microsoft.com/office/officeart/2016/7/layout/VerticalDownArrowProcess"/>
    <dgm:cxn modelId="{AD55A6C0-1FF4-4D47-BA2D-899A99CF750B}" type="presParOf" srcId="{CCA9FBD1-69B2-C344-9872-105FC226C3CD}" destId="{25462F8C-D246-6649-BFB0-A1F8ED202AAB}" srcOrd="0" destOrd="0" presId="urn:microsoft.com/office/officeart/2016/7/layout/VerticalDownArrowProcess"/>
    <dgm:cxn modelId="{B416CA50-6D25-5643-89D0-C174A62AC2AF}" type="presParOf" srcId="{CCA9FBD1-69B2-C344-9872-105FC226C3CD}" destId="{585824BF-6A9F-D747-BF1F-AAD16D4604B5}" srcOrd="1" destOrd="0" presId="urn:microsoft.com/office/officeart/2016/7/layout/VerticalDownArrowProcess"/>
    <dgm:cxn modelId="{D6D74FFE-794A-FA41-BBA1-73E7F790E08D}" type="presParOf" srcId="{CCA9FBD1-69B2-C344-9872-105FC226C3CD}" destId="{B62C2F2A-30FA-AA47-936F-1A6A1E6B658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1C8137-C6C6-4CEE-995C-B1E1AA859FF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E818B-D031-4B21-93B7-1C0DD0B31B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Basic introduction</a:t>
          </a:r>
        </a:p>
      </dgm:t>
    </dgm:pt>
    <dgm:pt modelId="{B0B2201F-0E8D-418A-8EF3-E5903F358BF5}" type="parTrans" cxnId="{A7DB3F25-1C15-4FC4-B957-DB49BFB8FFBC}">
      <dgm:prSet/>
      <dgm:spPr/>
      <dgm:t>
        <a:bodyPr/>
        <a:lstStyle/>
        <a:p>
          <a:endParaRPr lang="en-US"/>
        </a:p>
      </dgm:t>
    </dgm:pt>
    <dgm:pt modelId="{419D20AA-890A-4D1D-8D3D-381CDECE038B}" type="sibTrans" cxnId="{A7DB3F25-1C15-4FC4-B957-DB49BFB8FFBC}">
      <dgm:prSet/>
      <dgm:spPr/>
      <dgm:t>
        <a:bodyPr/>
        <a:lstStyle/>
        <a:p>
          <a:endParaRPr lang="en-US"/>
        </a:p>
      </dgm:t>
    </dgm:pt>
    <dgm:pt modelId="{F140B368-6BD3-4069-8B3C-54AF1C88D400}" type="pres">
      <dgm:prSet presAssocID="{A51C8137-C6C6-4CEE-995C-B1E1AA859FF8}" presName="root" presStyleCnt="0">
        <dgm:presLayoutVars>
          <dgm:dir/>
          <dgm:resizeHandles val="exact"/>
        </dgm:presLayoutVars>
      </dgm:prSet>
      <dgm:spPr/>
    </dgm:pt>
    <dgm:pt modelId="{B09C0D03-D272-473E-9DFD-ADB8BB4B70DF}" type="pres">
      <dgm:prSet presAssocID="{4C4E818B-D031-4B21-93B7-1C0DD0B31B9C}" presName="compNode" presStyleCnt="0"/>
      <dgm:spPr/>
    </dgm:pt>
    <dgm:pt modelId="{EFB67B6B-7F78-43CC-9FA2-D4C509F1BD5C}" type="pres">
      <dgm:prSet presAssocID="{4C4E818B-D031-4B21-93B7-1C0DD0B31B9C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0737E1-18BB-4133-883C-AB8B4FFFE37C}" type="pres">
      <dgm:prSet presAssocID="{4C4E818B-D031-4B21-93B7-1C0DD0B31B9C}" presName="spaceRect" presStyleCnt="0"/>
      <dgm:spPr/>
    </dgm:pt>
    <dgm:pt modelId="{0A9A6FF5-C350-4CD2-B245-D86F08EF9E5A}" type="pres">
      <dgm:prSet presAssocID="{4C4E818B-D031-4B21-93B7-1C0DD0B31B9C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A7DB3F25-1C15-4FC4-B957-DB49BFB8FFBC}" srcId="{A51C8137-C6C6-4CEE-995C-B1E1AA859FF8}" destId="{4C4E818B-D031-4B21-93B7-1C0DD0B31B9C}" srcOrd="0" destOrd="0" parTransId="{B0B2201F-0E8D-418A-8EF3-E5903F358BF5}" sibTransId="{419D20AA-890A-4D1D-8D3D-381CDECE038B}"/>
    <dgm:cxn modelId="{200055C4-0252-4BBE-A23B-B63FDA1A0FDD}" type="presOf" srcId="{4C4E818B-D031-4B21-93B7-1C0DD0B31B9C}" destId="{0A9A6FF5-C350-4CD2-B245-D86F08EF9E5A}" srcOrd="0" destOrd="0" presId="urn:microsoft.com/office/officeart/2018/2/layout/IconLabelList"/>
    <dgm:cxn modelId="{301193D7-A4E4-4B18-94A3-CD032C9E6E8E}" type="presOf" srcId="{A51C8137-C6C6-4CEE-995C-B1E1AA859FF8}" destId="{F140B368-6BD3-4069-8B3C-54AF1C88D400}" srcOrd="0" destOrd="0" presId="urn:microsoft.com/office/officeart/2018/2/layout/IconLabelList"/>
    <dgm:cxn modelId="{6F617AC1-56A3-4D22-8E29-DDE7D8711012}" type="presParOf" srcId="{F140B368-6BD3-4069-8B3C-54AF1C88D400}" destId="{B09C0D03-D272-473E-9DFD-ADB8BB4B70DF}" srcOrd="0" destOrd="0" presId="urn:microsoft.com/office/officeart/2018/2/layout/IconLabelList"/>
    <dgm:cxn modelId="{8CBA8330-1816-4F07-AEDD-9BF6A996208A}" type="presParOf" srcId="{B09C0D03-D272-473E-9DFD-ADB8BB4B70DF}" destId="{EFB67B6B-7F78-43CC-9FA2-D4C509F1BD5C}" srcOrd="0" destOrd="0" presId="urn:microsoft.com/office/officeart/2018/2/layout/IconLabelList"/>
    <dgm:cxn modelId="{324E4346-3B4C-45DF-90A8-894DF31295F5}" type="presParOf" srcId="{B09C0D03-D272-473E-9DFD-ADB8BB4B70DF}" destId="{340737E1-18BB-4133-883C-AB8B4FFFE37C}" srcOrd="1" destOrd="0" presId="urn:microsoft.com/office/officeart/2018/2/layout/IconLabelList"/>
    <dgm:cxn modelId="{E4AC788F-9620-4786-B1B5-7292387948C9}" type="presParOf" srcId="{B09C0D03-D272-473E-9DFD-ADB8BB4B70DF}" destId="{0A9A6FF5-C350-4CD2-B245-D86F08EF9E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1B4BB7-79AC-4B38-8EF8-706E129763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EF19F-CC85-48DF-8CA1-6B493275CAA6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Download R (https://cran.r-project.org/)</a:t>
          </a:r>
          <a:endParaRPr lang="en-US"/>
        </a:p>
      </dgm:t>
    </dgm:pt>
    <dgm:pt modelId="{1F3E7624-ECA5-45F8-BBF9-D66CCDBC5B0F}" type="parTrans" cxnId="{4E541CC6-8655-4F2B-9018-417777715B58}">
      <dgm:prSet/>
      <dgm:spPr/>
      <dgm:t>
        <a:bodyPr/>
        <a:lstStyle/>
        <a:p>
          <a:endParaRPr lang="en-US"/>
        </a:p>
      </dgm:t>
    </dgm:pt>
    <dgm:pt modelId="{C4C5CF25-FE9A-4996-A2FB-E6A93F072852}" type="sibTrans" cxnId="{4E541CC6-8655-4F2B-9018-417777715B58}">
      <dgm:prSet/>
      <dgm:spPr/>
      <dgm:t>
        <a:bodyPr/>
        <a:lstStyle/>
        <a:p>
          <a:endParaRPr lang="en-US"/>
        </a:p>
      </dgm:t>
    </dgm:pt>
    <dgm:pt modelId="{D66B0F3A-E492-4FE9-A0AA-09A6D0872FC4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Download RStudio (Desktop) IDE (https://posit.co/download/rstudio-desktop/)</a:t>
          </a:r>
          <a:endParaRPr lang="en-US"/>
        </a:p>
      </dgm:t>
    </dgm:pt>
    <dgm:pt modelId="{CE82B59D-5A47-4340-BD45-5D96C1AA5787}" type="parTrans" cxnId="{A61B6EB0-94A4-430E-A361-E59AFFB367FA}">
      <dgm:prSet/>
      <dgm:spPr/>
      <dgm:t>
        <a:bodyPr/>
        <a:lstStyle/>
        <a:p>
          <a:endParaRPr lang="en-US"/>
        </a:p>
      </dgm:t>
    </dgm:pt>
    <dgm:pt modelId="{1F9551AB-7A8D-4D8D-89E6-BB7FB5A3F2C4}" type="sibTrans" cxnId="{A61B6EB0-94A4-430E-A361-E59AFFB367FA}">
      <dgm:prSet/>
      <dgm:spPr/>
      <dgm:t>
        <a:bodyPr/>
        <a:lstStyle/>
        <a:p>
          <a:endParaRPr lang="en-US"/>
        </a:p>
      </dgm:t>
    </dgm:pt>
    <dgm:pt modelId="{0DFB49E8-8CB7-4490-8C3C-0F2084CEAFD9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Follow the instructions to install in your computer (https://rstudio-education.github.io/hopr/starting.html#how-to-download-and-install-r)</a:t>
          </a:r>
          <a:endParaRPr lang="en-US"/>
        </a:p>
      </dgm:t>
    </dgm:pt>
    <dgm:pt modelId="{4EC1DB3A-4A2A-47AD-9E5F-C3B019B1A471}" type="parTrans" cxnId="{BE84F44E-3F22-45A7-A4AA-CCD3909D59B5}">
      <dgm:prSet/>
      <dgm:spPr/>
      <dgm:t>
        <a:bodyPr/>
        <a:lstStyle/>
        <a:p>
          <a:endParaRPr lang="en-US"/>
        </a:p>
      </dgm:t>
    </dgm:pt>
    <dgm:pt modelId="{9CEF987B-C5BE-4A20-A09E-70ACED4C0FBB}" type="sibTrans" cxnId="{BE84F44E-3F22-45A7-A4AA-CCD3909D59B5}">
      <dgm:prSet/>
      <dgm:spPr/>
      <dgm:t>
        <a:bodyPr/>
        <a:lstStyle/>
        <a:p>
          <a:endParaRPr lang="en-US"/>
        </a:p>
      </dgm:t>
    </dgm:pt>
    <dgm:pt modelId="{33DD09B4-A363-4939-9784-AAEDD02C351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Open RStudio to work with R commands</a:t>
          </a:r>
          <a:endParaRPr lang="en-US"/>
        </a:p>
      </dgm:t>
    </dgm:pt>
    <dgm:pt modelId="{8F427BCA-1496-4D32-8662-AD71D824A1BE}" type="parTrans" cxnId="{7A951A6D-BF88-436C-890F-9B255EF29D27}">
      <dgm:prSet/>
      <dgm:spPr/>
      <dgm:t>
        <a:bodyPr/>
        <a:lstStyle/>
        <a:p>
          <a:endParaRPr lang="en-US"/>
        </a:p>
      </dgm:t>
    </dgm:pt>
    <dgm:pt modelId="{E8DA87BE-9743-44D5-80AE-E588807E6D95}" type="sibTrans" cxnId="{7A951A6D-BF88-436C-890F-9B255EF29D27}">
      <dgm:prSet/>
      <dgm:spPr/>
      <dgm:t>
        <a:bodyPr/>
        <a:lstStyle/>
        <a:p>
          <a:endParaRPr lang="en-US"/>
        </a:p>
      </dgm:t>
    </dgm:pt>
    <dgm:pt modelId="{0B078B2B-113C-49EB-8A44-5D0DB29946B8}" type="pres">
      <dgm:prSet presAssocID="{E71B4BB7-79AC-4B38-8EF8-706E12976300}" presName="root" presStyleCnt="0">
        <dgm:presLayoutVars>
          <dgm:dir/>
          <dgm:resizeHandles val="exact"/>
        </dgm:presLayoutVars>
      </dgm:prSet>
      <dgm:spPr/>
    </dgm:pt>
    <dgm:pt modelId="{69613385-07B7-4FA9-A1BC-A7019BC81DAF}" type="pres">
      <dgm:prSet presAssocID="{C67EF19F-CC85-48DF-8CA1-6B493275CAA6}" presName="compNode" presStyleCnt="0"/>
      <dgm:spPr/>
    </dgm:pt>
    <dgm:pt modelId="{407AB208-D61D-466A-A1AC-BD7CAB709026}" type="pres">
      <dgm:prSet presAssocID="{C67EF19F-CC85-48DF-8CA1-6B493275CAA6}" presName="bgRect" presStyleLbl="bgShp" presStyleIdx="0" presStyleCnt="4"/>
      <dgm:spPr/>
    </dgm:pt>
    <dgm:pt modelId="{AB1F9237-C9D9-4967-86E4-D849715E4D75}" type="pres">
      <dgm:prSet presAssocID="{C67EF19F-CC85-48DF-8CA1-6B493275CA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79E76956-60C9-49E2-B5A6-9BF675E7F651}" type="pres">
      <dgm:prSet presAssocID="{C67EF19F-CC85-48DF-8CA1-6B493275CAA6}" presName="spaceRect" presStyleCnt="0"/>
      <dgm:spPr/>
    </dgm:pt>
    <dgm:pt modelId="{04F584E3-D398-4EEF-9BF1-29BD46944ACF}" type="pres">
      <dgm:prSet presAssocID="{C67EF19F-CC85-48DF-8CA1-6B493275CAA6}" presName="parTx" presStyleLbl="revTx" presStyleIdx="0" presStyleCnt="4">
        <dgm:presLayoutVars>
          <dgm:chMax val="0"/>
          <dgm:chPref val="0"/>
        </dgm:presLayoutVars>
      </dgm:prSet>
      <dgm:spPr/>
    </dgm:pt>
    <dgm:pt modelId="{229BC77C-3A9F-4D30-8CF6-7E97E4B11E03}" type="pres">
      <dgm:prSet presAssocID="{C4C5CF25-FE9A-4996-A2FB-E6A93F072852}" presName="sibTrans" presStyleCnt="0"/>
      <dgm:spPr/>
    </dgm:pt>
    <dgm:pt modelId="{C87CFBD4-265E-47D9-A32F-097265D369EA}" type="pres">
      <dgm:prSet presAssocID="{D66B0F3A-E492-4FE9-A0AA-09A6D0872FC4}" presName="compNode" presStyleCnt="0"/>
      <dgm:spPr/>
    </dgm:pt>
    <dgm:pt modelId="{92B11FAA-F362-40F7-BAC6-3D57D9E1067B}" type="pres">
      <dgm:prSet presAssocID="{D66B0F3A-E492-4FE9-A0AA-09A6D0872FC4}" presName="bgRect" presStyleLbl="bgShp" presStyleIdx="1" presStyleCnt="4"/>
      <dgm:spPr/>
    </dgm:pt>
    <dgm:pt modelId="{6C5816F0-C7EC-4FE1-8D99-56B004E53A6C}" type="pres">
      <dgm:prSet presAssocID="{D66B0F3A-E492-4FE9-A0AA-09A6D0872F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22184170-E7F9-4066-BFB5-A140925830D4}" type="pres">
      <dgm:prSet presAssocID="{D66B0F3A-E492-4FE9-A0AA-09A6D0872FC4}" presName="spaceRect" presStyleCnt="0"/>
      <dgm:spPr/>
    </dgm:pt>
    <dgm:pt modelId="{530D3506-C662-4C18-9B32-1852DC99F78C}" type="pres">
      <dgm:prSet presAssocID="{D66B0F3A-E492-4FE9-A0AA-09A6D0872FC4}" presName="parTx" presStyleLbl="revTx" presStyleIdx="1" presStyleCnt="4">
        <dgm:presLayoutVars>
          <dgm:chMax val="0"/>
          <dgm:chPref val="0"/>
        </dgm:presLayoutVars>
      </dgm:prSet>
      <dgm:spPr/>
    </dgm:pt>
    <dgm:pt modelId="{78E17AA6-EB21-42B2-B5EC-B3AD026FD08F}" type="pres">
      <dgm:prSet presAssocID="{1F9551AB-7A8D-4D8D-89E6-BB7FB5A3F2C4}" presName="sibTrans" presStyleCnt="0"/>
      <dgm:spPr/>
    </dgm:pt>
    <dgm:pt modelId="{188541C3-9845-4389-8D81-AB91036A3DED}" type="pres">
      <dgm:prSet presAssocID="{0DFB49E8-8CB7-4490-8C3C-0F2084CEAFD9}" presName="compNode" presStyleCnt="0"/>
      <dgm:spPr/>
    </dgm:pt>
    <dgm:pt modelId="{02384E2E-56CB-4E7A-9B29-A1E7EAEE467E}" type="pres">
      <dgm:prSet presAssocID="{0DFB49E8-8CB7-4490-8C3C-0F2084CEAFD9}" presName="bgRect" presStyleLbl="bgShp" presStyleIdx="2" presStyleCnt="4"/>
      <dgm:spPr/>
    </dgm:pt>
    <dgm:pt modelId="{5EFA37AA-93E3-44E7-BEE0-8347BDE36727}" type="pres">
      <dgm:prSet presAssocID="{0DFB49E8-8CB7-4490-8C3C-0F2084CEAF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E957E44-8189-41B4-BF37-70848B0967F1}" type="pres">
      <dgm:prSet presAssocID="{0DFB49E8-8CB7-4490-8C3C-0F2084CEAFD9}" presName="spaceRect" presStyleCnt="0"/>
      <dgm:spPr/>
    </dgm:pt>
    <dgm:pt modelId="{E5848391-41FC-4221-BEBF-D79DAFEE4A46}" type="pres">
      <dgm:prSet presAssocID="{0DFB49E8-8CB7-4490-8C3C-0F2084CEAFD9}" presName="parTx" presStyleLbl="revTx" presStyleIdx="2" presStyleCnt="4">
        <dgm:presLayoutVars>
          <dgm:chMax val="0"/>
          <dgm:chPref val="0"/>
        </dgm:presLayoutVars>
      </dgm:prSet>
      <dgm:spPr/>
    </dgm:pt>
    <dgm:pt modelId="{8E94ADF6-96F9-43D0-A1BE-D540CF487478}" type="pres">
      <dgm:prSet presAssocID="{9CEF987B-C5BE-4A20-A09E-70ACED4C0FBB}" presName="sibTrans" presStyleCnt="0"/>
      <dgm:spPr/>
    </dgm:pt>
    <dgm:pt modelId="{9D18AB4E-E6C5-440D-B660-A4A6E73ADF8D}" type="pres">
      <dgm:prSet presAssocID="{33DD09B4-A363-4939-9784-AAEDD02C351C}" presName="compNode" presStyleCnt="0"/>
      <dgm:spPr/>
    </dgm:pt>
    <dgm:pt modelId="{B0FAF630-514D-416E-BD38-ED9E785302E5}" type="pres">
      <dgm:prSet presAssocID="{33DD09B4-A363-4939-9784-AAEDD02C351C}" presName="bgRect" presStyleLbl="bgShp" presStyleIdx="3" presStyleCnt="4"/>
      <dgm:spPr/>
    </dgm:pt>
    <dgm:pt modelId="{AFC64438-BD93-431E-B6F7-2161833E96BF}" type="pres">
      <dgm:prSet presAssocID="{33DD09B4-A363-4939-9784-AAEDD02C35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35CFDFD-7C40-4ED7-BBE5-BE0B85703852}" type="pres">
      <dgm:prSet presAssocID="{33DD09B4-A363-4939-9784-AAEDD02C351C}" presName="spaceRect" presStyleCnt="0"/>
      <dgm:spPr/>
    </dgm:pt>
    <dgm:pt modelId="{4878AF69-8F75-4544-83C2-DC52C83B462A}" type="pres">
      <dgm:prSet presAssocID="{33DD09B4-A363-4939-9784-AAEDD02C351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40D017-676C-4B34-BFE2-A2C009581859}" type="presOf" srcId="{33DD09B4-A363-4939-9784-AAEDD02C351C}" destId="{4878AF69-8F75-4544-83C2-DC52C83B462A}" srcOrd="0" destOrd="0" presId="urn:microsoft.com/office/officeart/2018/2/layout/IconVerticalSolidList"/>
    <dgm:cxn modelId="{BE84F44E-3F22-45A7-A4AA-CCD3909D59B5}" srcId="{E71B4BB7-79AC-4B38-8EF8-706E12976300}" destId="{0DFB49E8-8CB7-4490-8C3C-0F2084CEAFD9}" srcOrd="2" destOrd="0" parTransId="{4EC1DB3A-4A2A-47AD-9E5F-C3B019B1A471}" sibTransId="{9CEF987B-C5BE-4A20-A09E-70ACED4C0FBB}"/>
    <dgm:cxn modelId="{C72F055D-3F58-4B89-BA7B-C7CBA43F4F48}" type="presOf" srcId="{0DFB49E8-8CB7-4490-8C3C-0F2084CEAFD9}" destId="{E5848391-41FC-4221-BEBF-D79DAFEE4A46}" srcOrd="0" destOrd="0" presId="urn:microsoft.com/office/officeart/2018/2/layout/IconVerticalSolidList"/>
    <dgm:cxn modelId="{7A951A6D-BF88-436C-890F-9B255EF29D27}" srcId="{E71B4BB7-79AC-4B38-8EF8-706E12976300}" destId="{33DD09B4-A363-4939-9784-AAEDD02C351C}" srcOrd="3" destOrd="0" parTransId="{8F427BCA-1496-4D32-8662-AD71D824A1BE}" sibTransId="{E8DA87BE-9743-44D5-80AE-E588807E6D95}"/>
    <dgm:cxn modelId="{C4AF628C-8CEB-4CE0-AA20-7284761E5845}" type="presOf" srcId="{C67EF19F-CC85-48DF-8CA1-6B493275CAA6}" destId="{04F584E3-D398-4EEF-9BF1-29BD46944ACF}" srcOrd="0" destOrd="0" presId="urn:microsoft.com/office/officeart/2018/2/layout/IconVerticalSolidList"/>
    <dgm:cxn modelId="{10368D9C-7144-4983-93AB-1868DF9857C5}" type="presOf" srcId="{D66B0F3A-E492-4FE9-A0AA-09A6D0872FC4}" destId="{530D3506-C662-4C18-9B32-1852DC99F78C}" srcOrd="0" destOrd="0" presId="urn:microsoft.com/office/officeart/2018/2/layout/IconVerticalSolidList"/>
    <dgm:cxn modelId="{E27CC6AF-3D83-4848-AA05-C9D840F941C3}" type="presOf" srcId="{E71B4BB7-79AC-4B38-8EF8-706E12976300}" destId="{0B078B2B-113C-49EB-8A44-5D0DB29946B8}" srcOrd="0" destOrd="0" presId="urn:microsoft.com/office/officeart/2018/2/layout/IconVerticalSolidList"/>
    <dgm:cxn modelId="{A61B6EB0-94A4-430E-A361-E59AFFB367FA}" srcId="{E71B4BB7-79AC-4B38-8EF8-706E12976300}" destId="{D66B0F3A-E492-4FE9-A0AA-09A6D0872FC4}" srcOrd="1" destOrd="0" parTransId="{CE82B59D-5A47-4340-BD45-5D96C1AA5787}" sibTransId="{1F9551AB-7A8D-4D8D-89E6-BB7FB5A3F2C4}"/>
    <dgm:cxn modelId="{4E541CC6-8655-4F2B-9018-417777715B58}" srcId="{E71B4BB7-79AC-4B38-8EF8-706E12976300}" destId="{C67EF19F-CC85-48DF-8CA1-6B493275CAA6}" srcOrd="0" destOrd="0" parTransId="{1F3E7624-ECA5-45F8-BBF9-D66CCDBC5B0F}" sibTransId="{C4C5CF25-FE9A-4996-A2FB-E6A93F072852}"/>
    <dgm:cxn modelId="{CD889518-4853-4EB9-B394-23C53DF67142}" type="presParOf" srcId="{0B078B2B-113C-49EB-8A44-5D0DB29946B8}" destId="{69613385-07B7-4FA9-A1BC-A7019BC81DAF}" srcOrd="0" destOrd="0" presId="urn:microsoft.com/office/officeart/2018/2/layout/IconVerticalSolidList"/>
    <dgm:cxn modelId="{05BBBF91-FAFB-43B0-9EBF-1E6B4554888C}" type="presParOf" srcId="{69613385-07B7-4FA9-A1BC-A7019BC81DAF}" destId="{407AB208-D61D-466A-A1AC-BD7CAB709026}" srcOrd="0" destOrd="0" presId="urn:microsoft.com/office/officeart/2018/2/layout/IconVerticalSolidList"/>
    <dgm:cxn modelId="{EA2173DE-96B5-4FA9-9ADE-5CC639E72B8C}" type="presParOf" srcId="{69613385-07B7-4FA9-A1BC-A7019BC81DAF}" destId="{AB1F9237-C9D9-4967-86E4-D849715E4D75}" srcOrd="1" destOrd="0" presId="urn:microsoft.com/office/officeart/2018/2/layout/IconVerticalSolidList"/>
    <dgm:cxn modelId="{CC5A7723-D35D-4CD6-AC8A-FA94AE22261B}" type="presParOf" srcId="{69613385-07B7-4FA9-A1BC-A7019BC81DAF}" destId="{79E76956-60C9-49E2-B5A6-9BF675E7F651}" srcOrd="2" destOrd="0" presId="urn:microsoft.com/office/officeart/2018/2/layout/IconVerticalSolidList"/>
    <dgm:cxn modelId="{DAA5DD6E-DA01-4F91-976A-07310DDC4CDD}" type="presParOf" srcId="{69613385-07B7-4FA9-A1BC-A7019BC81DAF}" destId="{04F584E3-D398-4EEF-9BF1-29BD46944ACF}" srcOrd="3" destOrd="0" presId="urn:microsoft.com/office/officeart/2018/2/layout/IconVerticalSolidList"/>
    <dgm:cxn modelId="{4487BDEB-0F5F-4DAD-BEE9-1B44670405E9}" type="presParOf" srcId="{0B078B2B-113C-49EB-8A44-5D0DB29946B8}" destId="{229BC77C-3A9F-4D30-8CF6-7E97E4B11E03}" srcOrd="1" destOrd="0" presId="urn:microsoft.com/office/officeart/2018/2/layout/IconVerticalSolidList"/>
    <dgm:cxn modelId="{1374D38B-DE34-4B69-B165-2A56647085B9}" type="presParOf" srcId="{0B078B2B-113C-49EB-8A44-5D0DB29946B8}" destId="{C87CFBD4-265E-47D9-A32F-097265D369EA}" srcOrd="2" destOrd="0" presId="urn:microsoft.com/office/officeart/2018/2/layout/IconVerticalSolidList"/>
    <dgm:cxn modelId="{FB4A2334-1956-4164-8FC8-E8D982852F50}" type="presParOf" srcId="{C87CFBD4-265E-47D9-A32F-097265D369EA}" destId="{92B11FAA-F362-40F7-BAC6-3D57D9E1067B}" srcOrd="0" destOrd="0" presId="urn:microsoft.com/office/officeart/2018/2/layout/IconVerticalSolidList"/>
    <dgm:cxn modelId="{DAF16050-A830-4BD3-96A0-CEBB62D33543}" type="presParOf" srcId="{C87CFBD4-265E-47D9-A32F-097265D369EA}" destId="{6C5816F0-C7EC-4FE1-8D99-56B004E53A6C}" srcOrd="1" destOrd="0" presId="urn:microsoft.com/office/officeart/2018/2/layout/IconVerticalSolidList"/>
    <dgm:cxn modelId="{5225BEB8-DD9D-42B7-92C0-1CD550C5758A}" type="presParOf" srcId="{C87CFBD4-265E-47D9-A32F-097265D369EA}" destId="{22184170-E7F9-4066-BFB5-A140925830D4}" srcOrd="2" destOrd="0" presId="urn:microsoft.com/office/officeart/2018/2/layout/IconVerticalSolidList"/>
    <dgm:cxn modelId="{6A07D2B4-2ACA-4519-9C10-303BCBB65DE4}" type="presParOf" srcId="{C87CFBD4-265E-47D9-A32F-097265D369EA}" destId="{530D3506-C662-4C18-9B32-1852DC99F78C}" srcOrd="3" destOrd="0" presId="urn:microsoft.com/office/officeart/2018/2/layout/IconVerticalSolidList"/>
    <dgm:cxn modelId="{D9F45C60-BA7F-4676-865A-048730C63C95}" type="presParOf" srcId="{0B078B2B-113C-49EB-8A44-5D0DB29946B8}" destId="{78E17AA6-EB21-42B2-B5EC-B3AD026FD08F}" srcOrd="3" destOrd="0" presId="urn:microsoft.com/office/officeart/2018/2/layout/IconVerticalSolidList"/>
    <dgm:cxn modelId="{06AEEADE-8870-4B89-90FC-01141175BDC8}" type="presParOf" srcId="{0B078B2B-113C-49EB-8A44-5D0DB29946B8}" destId="{188541C3-9845-4389-8D81-AB91036A3DED}" srcOrd="4" destOrd="0" presId="urn:microsoft.com/office/officeart/2018/2/layout/IconVerticalSolidList"/>
    <dgm:cxn modelId="{13FE1910-42EA-477A-B158-3B40F9486030}" type="presParOf" srcId="{188541C3-9845-4389-8D81-AB91036A3DED}" destId="{02384E2E-56CB-4E7A-9B29-A1E7EAEE467E}" srcOrd="0" destOrd="0" presId="urn:microsoft.com/office/officeart/2018/2/layout/IconVerticalSolidList"/>
    <dgm:cxn modelId="{FF1F11E9-2BDE-4833-8A4E-9A54C79C40B5}" type="presParOf" srcId="{188541C3-9845-4389-8D81-AB91036A3DED}" destId="{5EFA37AA-93E3-44E7-BEE0-8347BDE36727}" srcOrd="1" destOrd="0" presId="urn:microsoft.com/office/officeart/2018/2/layout/IconVerticalSolidList"/>
    <dgm:cxn modelId="{D296D305-7D54-4A26-B405-9CB2419F85A8}" type="presParOf" srcId="{188541C3-9845-4389-8D81-AB91036A3DED}" destId="{9E957E44-8189-41B4-BF37-70848B0967F1}" srcOrd="2" destOrd="0" presId="urn:microsoft.com/office/officeart/2018/2/layout/IconVerticalSolidList"/>
    <dgm:cxn modelId="{BED462D3-7F70-431D-BDFB-5A945A2CEE9A}" type="presParOf" srcId="{188541C3-9845-4389-8D81-AB91036A3DED}" destId="{E5848391-41FC-4221-BEBF-D79DAFEE4A46}" srcOrd="3" destOrd="0" presId="urn:microsoft.com/office/officeart/2018/2/layout/IconVerticalSolidList"/>
    <dgm:cxn modelId="{51011914-30A9-46F4-8065-F4B850501C2B}" type="presParOf" srcId="{0B078B2B-113C-49EB-8A44-5D0DB29946B8}" destId="{8E94ADF6-96F9-43D0-A1BE-D540CF487478}" srcOrd="5" destOrd="0" presId="urn:microsoft.com/office/officeart/2018/2/layout/IconVerticalSolidList"/>
    <dgm:cxn modelId="{6523A95D-B87E-4C09-A814-5851A9863F80}" type="presParOf" srcId="{0B078B2B-113C-49EB-8A44-5D0DB29946B8}" destId="{9D18AB4E-E6C5-440D-B660-A4A6E73ADF8D}" srcOrd="6" destOrd="0" presId="urn:microsoft.com/office/officeart/2018/2/layout/IconVerticalSolidList"/>
    <dgm:cxn modelId="{9830E178-F911-4C25-9DFF-02419C595F71}" type="presParOf" srcId="{9D18AB4E-E6C5-440D-B660-A4A6E73ADF8D}" destId="{B0FAF630-514D-416E-BD38-ED9E785302E5}" srcOrd="0" destOrd="0" presId="urn:microsoft.com/office/officeart/2018/2/layout/IconVerticalSolidList"/>
    <dgm:cxn modelId="{4B2A426F-A845-46F4-8BF6-E6CA0F7E228A}" type="presParOf" srcId="{9D18AB4E-E6C5-440D-B660-A4A6E73ADF8D}" destId="{AFC64438-BD93-431E-B6F7-2161833E96BF}" srcOrd="1" destOrd="0" presId="urn:microsoft.com/office/officeart/2018/2/layout/IconVerticalSolidList"/>
    <dgm:cxn modelId="{42CBFE15-5997-42FF-84C0-D5A8C8310676}" type="presParOf" srcId="{9D18AB4E-E6C5-440D-B660-A4A6E73ADF8D}" destId="{035CFDFD-7C40-4ED7-BBE5-BE0B85703852}" srcOrd="2" destOrd="0" presId="urn:microsoft.com/office/officeart/2018/2/layout/IconVerticalSolidList"/>
    <dgm:cxn modelId="{E8DA889D-30B3-48FF-AF5D-978F4D5573D2}" type="presParOf" srcId="{9D18AB4E-E6C5-440D-B660-A4A6E73ADF8D}" destId="{4878AF69-8F75-4544-83C2-DC52C83B46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E7D85-AB5F-49CD-97A5-487C2EF85CD7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9CDFA-4FE8-4A35-99B1-4D1EB102CB84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3"/>
            </a:rPr>
            <a:t>https://www.graphpad.com/series/getting-started/</a:t>
          </a:r>
          <a:endParaRPr lang="en-US" sz="1900" kern="1200"/>
        </a:p>
      </dsp:txBody>
      <dsp:txXfrm>
        <a:off x="765914" y="2943510"/>
        <a:ext cx="4320000" cy="720000"/>
      </dsp:txXfrm>
    </dsp:sp>
    <dsp:sp modelId="{9F3E84DF-3BD4-43BA-95FD-1643A7B37719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74E2-5A54-433B-961D-1449C4C7D6DA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also use their tutorial datasets to explore the features of Prism</a:t>
          </a:r>
        </a:p>
      </dsp:txBody>
      <dsp:txXfrm>
        <a:off x="5841914" y="2943510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D2276-0C31-4E67-8B15-023116D5B29A}">
      <dsp:nvSpPr>
        <dsp:cNvPr id="0" name=""/>
        <dsp:cNvSpPr/>
      </dsp:nvSpPr>
      <dsp:spPr>
        <a:xfrm>
          <a:off x="0" y="4995"/>
          <a:ext cx="6245265" cy="9337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2796D-E699-49D7-B281-204FC0ABC01C}">
      <dsp:nvSpPr>
        <dsp:cNvPr id="0" name=""/>
        <dsp:cNvSpPr/>
      </dsp:nvSpPr>
      <dsp:spPr>
        <a:xfrm>
          <a:off x="282444" y="215078"/>
          <a:ext cx="514037" cy="513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FF0FC-2427-4117-8D0C-DB5DF749E254}">
      <dsp:nvSpPr>
        <dsp:cNvPr id="0" name=""/>
        <dsp:cNvSpPr/>
      </dsp:nvSpPr>
      <dsp:spPr>
        <a:xfrm>
          <a:off x="1078925" y="4995"/>
          <a:ext cx="4728209" cy="93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13" tIns="98913" rIns="98913" bIns="989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/>
            <a:t>Web-based</a:t>
          </a:r>
          <a:endParaRPr lang="en-US" sz="2400" kern="1200"/>
        </a:p>
      </dsp:txBody>
      <dsp:txXfrm>
        <a:off x="1078925" y="4995"/>
        <a:ext cx="4728209" cy="934612"/>
      </dsp:txXfrm>
    </dsp:sp>
    <dsp:sp modelId="{9431CDA7-4796-4126-8634-5861633D22A7}">
      <dsp:nvSpPr>
        <dsp:cNvPr id="0" name=""/>
        <dsp:cNvSpPr/>
      </dsp:nvSpPr>
      <dsp:spPr>
        <a:xfrm>
          <a:off x="0" y="1166181"/>
          <a:ext cx="6245265" cy="9337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0161D-A577-446C-953F-C7AE0784BF41}">
      <dsp:nvSpPr>
        <dsp:cNvPr id="0" name=""/>
        <dsp:cNvSpPr/>
      </dsp:nvSpPr>
      <dsp:spPr>
        <a:xfrm>
          <a:off x="282444" y="1376263"/>
          <a:ext cx="514037" cy="513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94859-38BE-4FD2-ADA3-09EAFE621F93}">
      <dsp:nvSpPr>
        <dsp:cNvPr id="0" name=""/>
        <dsp:cNvSpPr/>
      </dsp:nvSpPr>
      <dsp:spPr>
        <a:xfrm>
          <a:off x="1078925" y="1166181"/>
          <a:ext cx="4728209" cy="93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13" tIns="98913" rIns="98913" bIns="989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Code hosting platform for version control and collaboration</a:t>
          </a:r>
          <a:endParaRPr lang="en-US" sz="2400" kern="1200" dirty="0"/>
        </a:p>
      </dsp:txBody>
      <dsp:txXfrm>
        <a:off x="1078925" y="1166181"/>
        <a:ext cx="4728209" cy="934612"/>
      </dsp:txXfrm>
    </dsp:sp>
    <dsp:sp modelId="{4B514B29-7FCA-4DF9-A9EA-80078E22223D}">
      <dsp:nvSpPr>
        <dsp:cNvPr id="0" name=""/>
        <dsp:cNvSpPr/>
      </dsp:nvSpPr>
      <dsp:spPr>
        <a:xfrm>
          <a:off x="0" y="2327367"/>
          <a:ext cx="6245265" cy="9337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B5FF3-5742-47DF-AC17-371D3208B2E3}">
      <dsp:nvSpPr>
        <dsp:cNvPr id="0" name=""/>
        <dsp:cNvSpPr/>
      </dsp:nvSpPr>
      <dsp:spPr>
        <a:xfrm>
          <a:off x="282444" y="2537449"/>
          <a:ext cx="514037" cy="513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CE159-64EB-4977-A535-03F2AC93D0FD}">
      <dsp:nvSpPr>
        <dsp:cNvPr id="0" name=""/>
        <dsp:cNvSpPr/>
      </dsp:nvSpPr>
      <dsp:spPr>
        <a:xfrm>
          <a:off x="1078925" y="2327367"/>
          <a:ext cx="4728209" cy="93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13" tIns="98913" rIns="98913" bIns="989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/>
            <a:t>Allows users to store and download files, codes, teaching materials (Almost functions as a Dropbox!)</a:t>
          </a:r>
          <a:endParaRPr lang="en-US" sz="2400" kern="1200"/>
        </a:p>
      </dsp:txBody>
      <dsp:txXfrm>
        <a:off x="1078925" y="2327367"/>
        <a:ext cx="4728209" cy="934612"/>
      </dsp:txXfrm>
    </dsp:sp>
    <dsp:sp modelId="{FC9FD817-108B-45C6-9F61-97AFF7085DF5}">
      <dsp:nvSpPr>
        <dsp:cNvPr id="0" name=""/>
        <dsp:cNvSpPr/>
      </dsp:nvSpPr>
      <dsp:spPr>
        <a:xfrm>
          <a:off x="0" y="3488552"/>
          <a:ext cx="6245265" cy="9337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9AB54-65D3-4E9E-9E19-81754AC72865}">
      <dsp:nvSpPr>
        <dsp:cNvPr id="0" name=""/>
        <dsp:cNvSpPr/>
      </dsp:nvSpPr>
      <dsp:spPr>
        <a:xfrm>
          <a:off x="282444" y="3698635"/>
          <a:ext cx="514037" cy="5135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FC329-FBFB-4B64-8C2E-0260929AD145}">
      <dsp:nvSpPr>
        <dsp:cNvPr id="0" name=""/>
        <dsp:cNvSpPr/>
      </dsp:nvSpPr>
      <dsp:spPr>
        <a:xfrm>
          <a:off x="1078925" y="3488552"/>
          <a:ext cx="4728209" cy="93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13" tIns="98913" rIns="98913" bIns="989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Can also be used as a platform to share files and codes</a:t>
          </a:r>
          <a:endParaRPr lang="en-US" sz="2400" kern="1200" dirty="0"/>
        </a:p>
      </dsp:txBody>
      <dsp:txXfrm>
        <a:off x="1078925" y="3488552"/>
        <a:ext cx="4728209" cy="934612"/>
      </dsp:txXfrm>
    </dsp:sp>
    <dsp:sp modelId="{2CC283A8-DB55-4150-95BD-A36C1046F94E}">
      <dsp:nvSpPr>
        <dsp:cNvPr id="0" name=""/>
        <dsp:cNvSpPr/>
      </dsp:nvSpPr>
      <dsp:spPr>
        <a:xfrm>
          <a:off x="0" y="4649738"/>
          <a:ext cx="6245265" cy="9337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7D38E-D5DB-4CB4-B1A5-C79CB4D1C657}">
      <dsp:nvSpPr>
        <dsp:cNvPr id="0" name=""/>
        <dsp:cNvSpPr/>
      </dsp:nvSpPr>
      <dsp:spPr>
        <a:xfrm>
          <a:off x="282444" y="4859821"/>
          <a:ext cx="514037" cy="5135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D704E-5770-44E7-86BF-3581D534D68F}">
      <dsp:nvSpPr>
        <dsp:cNvPr id="0" name=""/>
        <dsp:cNvSpPr/>
      </dsp:nvSpPr>
      <dsp:spPr>
        <a:xfrm>
          <a:off x="1078925" y="4649738"/>
          <a:ext cx="4728209" cy="93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13" tIns="98913" rIns="98913" bIns="989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Increasingly used as a platform for online resumes and e-books!</a:t>
          </a:r>
          <a:endParaRPr lang="en-US" sz="2400" kern="1200" dirty="0"/>
        </a:p>
      </dsp:txBody>
      <dsp:txXfrm>
        <a:off x="1078925" y="4649738"/>
        <a:ext cx="4728209" cy="934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8DE9F-CE26-B94E-912A-C84FEB58EAAE}">
      <dsp:nvSpPr>
        <dsp:cNvPr id="0" name=""/>
        <dsp:cNvSpPr/>
      </dsp:nvSpPr>
      <dsp:spPr>
        <a:xfrm>
          <a:off x="0" y="666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072BE-AE96-A84A-90D3-A9D3BD553458}">
      <dsp:nvSpPr>
        <dsp:cNvPr id="0" name=""/>
        <dsp:cNvSpPr/>
      </dsp:nvSpPr>
      <dsp:spPr>
        <a:xfrm>
          <a:off x="0" y="666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Python is easy to understand and write. </a:t>
          </a:r>
          <a:endParaRPr lang="en-US" sz="2300" kern="1200"/>
        </a:p>
      </dsp:txBody>
      <dsp:txXfrm>
        <a:off x="0" y="666"/>
        <a:ext cx="7452360" cy="1091674"/>
      </dsp:txXfrm>
    </dsp:sp>
    <dsp:sp modelId="{DD3406C9-E5E1-8A48-B5B5-A42A0DA260FA}">
      <dsp:nvSpPr>
        <dsp:cNvPr id="0" name=""/>
        <dsp:cNvSpPr/>
      </dsp:nvSpPr>
      <dsp:spPr>
        <a:xfrm>
          <a:off x="0" y="1092341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88C20-9EED-F246-A2A8-25B48FE1657B}">
      <dsp:nvSpPr>
        <dsp:cNvPr id="0" name=""/>
        <dsp:cNvSpPr/>
      </dsp:nvSpPr>
      <dsp:spPr>
        <a:xfrm>
          <a:off x="0" y="1092341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Possible to do web development (presence of frameworks), server deployment, scientific modeling, and many others.</a:t>
          </a:r>
          <a:endParaRPr lang="en-US" sz="2300" kern="1200"/>
        </a:p>
      </dsp:txBody>
      <dsp:txXfrm>
        <a:off x="0" y="1092341"/>
        <a:ext cx="7452360" cy="1091674"/>
      </dsp:txXfrm>
    </dsp:sp>
    <dsp:sp modelId="{0C0D2942-8888-3D4D-A392-68C4CBFA1A07}">
      <dsp:nvSpPr>
        <dsp:cNvPr id="0" name=""/>
        <dsp:cNvSpPr/>
      </dsp:nvSpPr>
      <dsp:spPr>
        <a:xfrm>
          <a:off x="0" y="2184015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D5AA6-C4BB-D44B-8166-D7F39A5E1742}">
      <dsp:nvSpPr>
        <dsp:cNvPr id="0" name=""/>
        <dsp:cNvSpPr/>
      </dsp:nvSpPr>
      <dsp:spPr>
        <a:xfrm>
          <a:off x="0" y="2184015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Python libraries allow you to do a variety of operations and actions without having to write any code.</a:t>
          </a:r>
          <a:endParaRPr lang="en-US" sz="2300" kern="1200"/>
        </a:p>
      </dsp:txBody>
      <dsp:txXfrm>
        <a:off x="0" y="2184015"/>
        <a:ext cx="7452360" cy="1091674"/>
      </dsp:txXfrm>
    </dsp:sp>
    <dsp:sp modelId="{99A90AD6-A684-A34D-A15B-799F237DAEEC}">
      <dsp:nvSpPr>
        <dsp:cNvPr id="0" name=""/>
        <dsp:cNvSpPr/>
      </dsp:nvSpPr>
      <dsp:spPr>
        <a:xfrm>
          <a:off x="0" y="3275690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8706B-5C49-5F42-A3F2-047869269913}">
      <dsp:nvSpPr>
        <dsp:cNvPr id="0" name=""/>
        <dsp:cNvSpPr/>
      </dsp:nvSpPr>
      <dsp:spPr>
        <a:xfrm>
          <a:off x="0" y="3275690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Python is backed by a vibrant community that is always willing to help with any programming challenges</a:t>
          </a:r>
          <a:endParaRPr lang="en-US" sz="2300" kern="1200"/>
        </a:p>
      </dsp:txBody>
      <dsp:txXfrm>
        <a:off x="0" y="3275690"/>
        <a:ext cx="7452360" cy="1091674"/>
      </dsp:txXfrm>
    </dsp:sp>
    <dsp:sp modelId="{FE8D3184-7866-6643-B532-ADEF5B416709}">
      <dsp:nvSpPr>
        <dsp:cNvPr id="0" name=""/>
        <dsp:cNvSpPr/>
      </dsp:nvSpPr>
      <dsp:spPr>
        <a:xfrm>
          <a:off x="0" y="4367364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7B797-98AA-E94F-966E-AD7D46B35E57}">
      <dsp:nvSpPr>
        <dsp:cNvPr id="0" name=""/>
        <dsp:cNvSpPr/>
      </dsp:nvSpPr>
      <dsp:spPr>
        <a:xfrm>
          <a:off x="0" y="4367364"/>
          <a:ext cx="7452360" cy="10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Can develop multi-protocol networking applications.</a:t>
          </a:r>
          <a:endParaRPr lang="en-US" sz="2300" kern="1200"/>
        </a:p>
      </dsp:txBody>
      <dsp:txXfrm>
        <a:off x="0" y="4367364"/>
        <a:ext cx="7452360" cy="109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9BAFF-AFF7-C942-A810-457262FD6BCB}">
      <dsp:nvSpPr>
        <dsp:cNvPr id="0" name=""/>
        <dsp:cNvSpPr/>
      </dsp:nvSpPr>
      <dsp:spPr>
        <a:xfrm>
          <a:off x="0" y="3736288"/>
          <a:ext cx="2628900" cy="612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42240" rIns="186967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Launch</a:t>
          </a:r>
        </a:p>
      </dsp:txBody>
      <dsp:txXfrm>
        <a:off x="0" y="3736288"/>
        <a:ext cx="2628900" cy="612969"/>
      </dsp:txXfrm>
    </dsp:sp>
    <dsp:sp modelId="{0D7B0C6C-A1C7-2F47-9F01-1CE6BF7382EA}">
      <dsp:nvSpPr>
        <dsp:cNvPr id="0" name=""/>
        <dsp:cNvSpPr/>
      </dsp:nvSpPr>
      <dsp:spPr>
        <a:xfrm>
          <a:off x="2628900" y="3736288"/>
          <a:ext cx="7886700" cy="612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Launch JupyterLab, choose Python3 notebook, which will eventually direct you to the notebook server’s remote server</a:t>
          </a:r>
        </a:p>
      </dsp:txBody>
      <dsp:txXfrm>
        <a:off x="2628900" y="3736288"/>
        <a:ext cx="7886700" cy="612969"/>
      </dsp:txXfrm>
    </dsp:sp>
    <dsp:sp modelId="{D8361C35-A9DB-E34F-AA3B-4465B84CB453}">
      <dsp:nvSpPr>
        <dsp:cNvPr id="0" name=""/>
        <dsp:cNvSpPr/>
      </dsp:nvSpPr>
      <dsp:spPr>
        <a:xfrm rot="10800000">
          <a:off x="0" y="2802736"/>
          <a:ext cx="2628900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42240" rIns="186967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Launch</a:t>
          </a:r>
        </a:p>
      </dsp:txBody>
      <dsp:txXfrm rot="-10800000">
        <a:off x="0" y="2802736"/>
        <a:ext cx="2628900" cy="612785"/>
      </dsp:txXfrm>
    </dsp:sp>
    <dsp:sp modelId="{7C42E86F-F54F-754F-BFFC-F84D307AA4DF}">
      <dsp:nvSpPr>
        <dsp:cNvPr id="0" name=""/>
        <dsp:cNvSpPr/>
      </dsp:nvSpPr>
      <dsp:spPr>
        <a:xfrm>
          <a:off x="2628900" y="2802736"/>
          <a:ext cx="7886700" cy="6127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Launch the Anaconda-Navigator by clicking the icon. For Mac users, the icon should appear under the “Applications” tab</a:t>
          </a:r>
        </a:p>
      </dsp:txBody>
      <dsp:txXfrm>
        <a:off x="2628900" y="2802736"/>
        <a:ext cx="7886700" cy="612785"/>
      </dsp:txXfrm>
    </dsp:sp>
    <dsp:sp modelId="{D7B51A64-5793-3342-8839-C046407669BF}">
      <dsp:nvSpPr>
        <dsp:cNvPr id="0" name=""/>
        <dsp:cNvSpPr/>
      </dsp:nvSpPr>
      <dsp:spPr>
        <a:xfrm rot="10800000">
          <a:off x="0" y="1869184"/>
          <a:ext cx="2628900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42240" rIns="186967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</a:t>
          </a:r>
        </a:p>
      </dsp:txBody>
      <dsp:txXfrm rot="-10800000">
        <a:off x="0" y="1869184"/>
        <a:ext cx="2628900" cy="612785"/>
      </dsp:txXfrm>
    </dsp:sp>
    <dsp:sp modelId="{5F6CC311-B9C2-D14A-9646-D15316A1C6F7}">
      <dsp:nvSpPr>
        <dsp:cNvPr id="0" name=""/>
        <dsp:cNvSpPr/>
      </dsp:nvSpPr>
      <dsp:spPr>
        <a:xfrm>
          <a:off x="2628900" y="1869184"/>
          <a:ext cx="7886700" cy="6127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 the package after download, and follow the instructions to download Anaconda into your computer.</a:t>
          </a:r>
        </a:p>
      </dsp:txBody>
      <dsp:txXfrm>
        <a:off x="2628900" y="1869184"/>
        <a:ext cx="7886700" cy="612785"/>
      </dsp:txXfrm>
    </dsp:sp>
    <dsp:sp modelId="{32F28C78-9053-8045-891C-5EB3B3FEB3D9}">
      <dsp:nvSpPr>
        <dsp:cNvPr id="0" name=""/>
        <dsp:cNvSpPr/>
      </dsp:nvSpPr>
      <dsp:spPr>
        <a:xfrm rot="10800000">
          <a:off x="0" y="935632"/>
          <a:ext cx="2628900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42240" rIns="186967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Download</a:t>
          </a:r>
        </a:p>
      </dsp:txBody>
      <dsp:txXfrm rot="-10800000">
        <a:off x="0" y="935632"/>
        <a:ext cx="2628900" cy="612785"/>
      </dsp:txXfrm>
    </dsp:sp>
    <dsp:sp modelId="{9214BFAA-5D4B-8B4F-8216-AF9EE77D00B0}">
      <dsp:nvSpPr>
        <dsp:cNvPr id="0" name=""/>
        <dsp:cNvSpPr/>
      </dsp:nvSpPr>
      <dsp:spPr>
        <a:xfrm>
          <a:off x="2628900" y="935632"/>
          <a:ext cx="7886700" cy="6127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Download the 64-bit Graphical Installer based on your computer OS.</a:t>
          </a:r>
        </a:p>
      </dsp:txBody>
      <dsp:txXfrm>
        <a:off x="2628900" y="935632"/>
        <a:ext cx="7886700" cy="612785"/>
      </dsp:txXfrm>
    </dsp:sp>
    <dsp:sp modelId="{585824BF-6A9F-D747-BF1F-AAD16D4604B5}">
      <dsp:nvSpPr>
        <dsp:cNvPr id="0" name=""/>
        <dsp:cNvSpPr/>
      </dsp:nvSpPr>
      <dsp:spPr>
        <a:xfrm rot="10800000">
          <a:off x="0" y="2080"/>
          <a:ext cx="2628900" cy="942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42240" rIns="186967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Visit</a:t>
          </a:r>
        </a:p>
      </dsp:txBody>
      <dsp:txXfrm rot="-10800000">
        <a:off x="0" y="2080"/>
        <a:ext cx="2628900" cy="612785"/>
      </dsp:txXfrm>
    </dsp:sp>
    <dsp:sp modelId="{B62C2F2A-30FA-AA47-936F-1A6A1E6B6588}">
      <dsp:nvSpPr>
        <dsp:cNvPr id="0" name=""/>
        <dsp:cNvSpPr/>
      </dsp:nvSpPr>
      <dsp:spPr>
        <a:xfrm>
          <a:off x="2628900" y="2080"/>
          <a:ext cx="7886700" cy="6127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Visit the Anaconda website.</a:t>
          </a:r>
        </a:p>
      </dsp:txBody>
      <dsp:txXfrm>
        <a:off x="2628900" y="2080"/>
        <a:ext cx="7886700" cy="612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67B6B-7F78-43CC-9FA2-D4C509F1BD5C}">
      <dsp:nvSpPr>
        <dsp:cNvPr id="0" name=""/>
        <dsp:cNvSpPr/>
      </dsp:nvSpPr>
      <dsp:spPr>
        <a:xfrm>
          <a:off x="4285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A6FF5-C350-4CD2-B245-D86F08EF9E5A}">
      <dsp:nvSpPr>
        <dsp:cNvPr id="0" name=""/>
        <dsp:cNvSpPr/>
      </dsp:nvSpPr>
      <dsp:spPr>
        <a:xfrm>
          <a:off x="3097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Basic introduction</a:t>
          </a:r>
        </a:p>
      </dsp:txBody>
      <dsp:txXfrm>
        <a:off x="3097800" y="3022743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AB208-D61D-466A-A1AC-BD7CAB70902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F9237-C9D9-4967-86E4-D849715E4D7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584E3-D398-4EEF-9BF1-29BD46944AC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Download R (https://cran.r-project.org/)</a:t>
          </a:r>
          <a:endParaRPr lang="en-US" sz="2200" kern="1200"/>
        </a:p>
      </dsp:txBody>
      <dsp:txXfrm>
        <a:off x="1057183" y="1805"/>
        <a:ext cx="9458416" cy="915310"/>
      </dsp:txXfrm>
    </dsp:sp>
    <dsp:sp modelId="{92B11FAA-F362-40F7-BAC6-3D57D9E1067B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816F0-C7EC-4FE1-8D99-56B004E53A6C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D3506-C662-4C18-9B32-1852DC99F78C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Download RStudio (Desktop) IDE (https://posit.co/download/rstudio-desktop/)</a:t>
          </a:r>
          <a:endParaRPr lang="en-US" sz="2200" kern="1200"/>
        </a:p>
      </dsp:txBody>
      <dsp:txXfrm>
        <a:off x="1057183" y="1145944"/>
        <a:ext cx="9458416" cy="915310"/>
      </dsp:txXfrm>
    </dsp:sp>
    <dsp:sp modelId="{02384E2E-56CB-4E7A-9B29-A1E7EAEE467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A37AA-93E3-44E7-BEE0-8347BDE36727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48391-41FC-4221-BEBF-D79DAFEE4A46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Follow the instructions to install in your computer (https://rstudio-education.github.io/hopr/starting.html#how-to-download-and-install-r)</a:t>
          </a:r>
          <a:endParaRPr lang="en-US" sz="2200" kern="1200"/>
        </a:p>
      </dsp:txBody>
      <dsp:txXfrm>
        <a:off x="1057183" y="2290082"/>
        <a:ext cx="9458416" cy="915310"/>
      </dsp:txXfrm>
    </dsp:sp>
    <dsp:sp modelId="{B0FAF630-514D-416E-BD38-ED9E785302E5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64438-BD93-431E-B6F7-2161833E96BF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8AF69-8F75-4544-83C2-DC52C83B462A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Open RStudio to work with R commands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4AE89-0EDE-A442-921F-BB660B45F874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7D190-3323-C14B-8F46-8B941308A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9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2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4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2F8E-2105-5B73-FEC1-60036263C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55C02-6505-CA4D-28A2-2BAF25D3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FB0BE-E082-78C9-888E-270B35BD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F38C8-2387-00CC-B7A3-A6AB74C9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7D3C0-151D-DEBC-6B0A-39D26AC6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5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B292-922A-B02A-0E4A-DFF321D6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B92F1-A6A3-2CCD-8E42-B9D4A91C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8284-A641-1928-6EA1-EF1E0673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BF28-F5F0-D14E-7759-05A58CE4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6C9D9-192B-1750-982F-D4C242C0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2BE45-D3A3-400C-A45D-8BD4D62F4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A2E03-5BB7-5D0D-FD87-9B953EFA6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7BEE3-2196-F868-A212-6145F7B7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B626-E7AF-CEEE-948D-A0B81BD5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1535-95A7-79EE-76BB-6F2BEE27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7633-9C27-A9DB-A8E8-0021A921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1C8AC-DE72-EB2C-0ED4-F15D718E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77C1B-0012-466D-2FFA-7292357E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A762-4EF6-55F4-66CF-F9D2E55C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FC4B5-2BBE-840B-E3F8-9F193A7D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7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88EB-AB3A-2F97-400A-EEDE0F51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7E2A3-1089-CC1B-F49D-4E98B1526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EF33B-AB09-E855-68A8-C66DB4B4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B71BE-3F49-6EB9-2FF6-959290F5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4861-2EBE-BE0A-CF80-8BC4142F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1C12-6E83-12F4-DF3B-FE9B19A9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8AC5-6FD6-8E00-57D8-9738F7E2C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62437-6CAE-29EB-DBF0-3B7F769C7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7474-63A9-65CA-1F41-FAA29877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D7458-9C33-016E-97EC-9D682A4D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93F23-BAB3-D303-8A2E-222D06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8523-D0C2-1F78-05CF-CAB0EE57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DFBE5-BEFB-12E4-EC04-E2DB28B5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2FF09-40D8-1B2A-A019-81F055D51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6C816-F8E9-9BA4-4AD8-32D395BD0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1364E-D9F5-990A-7F6C-CC520D936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D3A51-CF84-D48E-1D32-6351E69B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D2372-9712-F170-B68F-C9180C8D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6812-E638-1381-43D7-0B71DEBB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6C2A-0895-895C-D438-8406178E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E7316-3C15-8BFE-918B-01E6C424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48F1E-14D1-88F8-F762-C76685A6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3AFBA-6333-9B40-F2AE-61C086BD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E3D00-ABE3-C2F5-53BA-BABEAA67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E59D4-6B02-AE9E-93AF-D8451A6F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CDF7C-89CB-7154-C168-7ABF575D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29D9-7877-374D-62F1-8D0A8F1E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3F88-7074-9A87-3B49-7C55F617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9CD6E-937E-D484-A76D-3F6CF6C16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083D-EA7D-6E90-18A0-2A8EBFC4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F3F28-30E1-9F85-8C6E-05908EB0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14245-79AF-872C-66F7-72833A8F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E135-701C-94AC-D7EB-6BF4B544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B2D9B-0C74-111D-9DF9-65ECAF61B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4A428-7302-0086-FAC9-FC5499434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3606D-3DAF-4C8A-3377-F95FD650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2F09C-BDD3-2F0C-4D22-84D4C2A4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72C33-6197-6E27-0A50-0B1AC575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8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861F0-A9E0-681F-E653-B1553279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271FE-2A20-FB64-3BFA-E0375F13D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35FE5-591A-67AB-C379-66F023AB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688E-A230-6241-8289-D08CCC710691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0070-301B-8C3B-7FB9-6A37EFCBB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6E095-5D08-9C1F-A6F4-864EDA0D9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61E8A-563F-8742-A262-D40866CE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pandas.pdf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A58B73B8-601D-1918-1D1A-EEECAE57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929" b="68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3E802-38DD-B713-D3CB-B5D76F20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Data Analysis Toolkits</a:t>
            </a:r>
          </a:p>
        </p:txBody>
      </p:sp>
    </p:spTree>
    <p:extLst>
      <p:ext uri="{BB962C8B-B14F-4D97-AF65-F5344CB8AC3E}">
        <p14:creationId xmlns:p14="http://schemas.microsoft.com/office/powerpoint/2010/main" val="299780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EE4D-D05E-A575-D989-5BBD2A2D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Lecture materials are hosted in a private repository!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A2B3F2-5BCA-5A5F-903E-50999C24E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77" y="1825625"/>
            <a:ext cx="8088445" cy="4351338"/>
          </a:xfrm>
        </p:spPr>
      </p:pic>
    </p:spTree>
    <p:extLst>
      <p:ext uri="{BB962C8B-B14F-4D97-AF65-F5344CB8AC3E}">
        <p14:creationId xmlns:p14="http://schemas.microsoft.com/office/powerpoint/2010/main" val="228272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EB69-7E6B-555D-3782-8C9EDE12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short </a:t>
            </a:r>
            <a:r>
              <a:rPr lang="en-US" sz="6600" dirty="0"/>
              <a:t>live-demo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712C-3C3B-1BD8-A98C-DB57839C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</p:txBody>
      </p:sp>
      <p:pic>
        <p:nvPicPr>
          <p:cNvPr id="7170" name="Picture 2" descr="GitHub changes its compromised SSH key">
            <a:extLst>
              <a:ext uri="{FF2B5EF4-FFF2-40B4-BE49-F238E27FC236}">
                <a16:creationId xmlns:a16="http://schemas.microsoft.com/office/drawing/2014/main" id="{DAF3C8DB-C206-E987-3DAF-477100B0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484" y="591670"/>
            <a:ext cx="4896435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3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412958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B0FB5-3DA4-E90D-1E7E-FA2BFEB7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Stacked overflow suggests Python is among the top wanted languages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45A2B6-90A4-866A-A1D3-7CE72B72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310" y="625683"/>
            <a:ext cx="7261672" cy="48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4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E4E5-EF4B-0B7C-44D3-319775BD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also the most demanded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E3F6E-0B62-660D-CB32-FD54D0A3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8"/>
          <a:stretch/>
        </p:blipFill>
        <p:spPr>
          <a:xfrm>
            <a:off x="336126" y="1690688"/>
            <a:ext cx="11519747" cy="43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9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Table, calendar&#10;&#10;Description automatically generated">
            <a:extLst>
              <a:ext uri="{FF2B5EF4-FFF2-40B4-BE49-F238E27FC236}">
                <a16:creationId xmlns:a16="http://schemas.microsoft.com/office/drawing/2014/main" id="{A131C7BD-6BA0-C89E-ADBC-F7DA2256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1"/>
          <a:stretch/>
        </p:blipFill>
        <p:spPr>
          <a:xfrm>
            <a:off x="841248" y="775962"/>
            <a:ext cx="10506456" cy="5306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06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C14E5EC-D7A3-F85A-288C-45FC4A2157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57036"/>
            <a:ext cx="10905066" cy="414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5FFC-6621-8604-B7F8-3D9B6BD0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libraries for multiple applications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EEF8BD-20C5-9CD0-5BE6-4749CFE41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39" y="1427072"/>
            <a:ext cx="9951961" cy="54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8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92DCA-9BCF-CA8C-AFC4-C0FC09EE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39" cy="545758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Other advantages of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EC1A15-1DFF-CD99-D83F-F3A96EFC3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328068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057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F7F0-6294-10ED-4604-1D747C55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Python is better than Excel for data analysis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88F96-7C69-DF1E-C110-EA509BBB9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7" r="2" b="13010"/>
          <a:stretch/>
        </p:blipFill>
        <p:spPr>
          <a:xfrm>
            <a:off x="581036" y="2276857"/>
            <a:ext cx="6762148" cy="4156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520B-F6C8-3841-F8AE-A0A816F65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medium.com</a:t>
            </a:r>
            <a:r>
              <a:rPr lang="en-US" sz="2400" dirty="0"/>
              <a:t>/omics-diary/is-learning-python-worth-the-effort-or-is-microsoft-excel-adequate-f8e49eac74fd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32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0626-8BC0-3435-5356-2932F6F3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changes in venue</a:t>
            </a:r>
          </a:p>
        </p:txBody>
      </p:sp>
      <p:pic>
        <p:nvPicPr>
          <p:cNvPr id="5" name="Content Placeholder 4" descr="A table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B5F97150-EB90-4AB0-4657-51BBF9165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401" y="1588179"/>
            <a:ext cx="10143576" cy="4904695"/>
          </a:xfrm>
        </p:spPr>
      </p:pic>
    </p:spTree>
    <p:extLst>
      <p:ext uri="{BB962C8B-B14F-4D97-AF65-F5344CB8AC3E}">
        <p14:creationId xmlns:p14="http://schemas.microsoft.com/office/powerpoint/2010/main" val="202696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DDFC5-E3FD-06F4-375E-4D413587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Wonderful language for webtool development</a:t>
            </a:r>
          </a:p>
        </p:txBody>
      </p:sp>
      <p:pic>
        <p:nvPicPr>
          <p:cNvPr id="9218" name="Picture 2" descr="StreamLit - Data Scientists tool for developing web apps | by INSAID |  Medium">
            <a:extLst>
              <a:ext uri="{FF2B5EF4-FFF2-40B4-BE49-F238E27FC236}">
                <a16:creationId xmlns:a16="http://schemas.microsoft.com/office/drawing/2014/main" id="{B4D7EBA1-ECB3-624E-FD6E-D918316D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6591" y="2354239"/>
            <a:ext cx="7018817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5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Introduction to R</a:t>
            </a:r>
          </a:p>
        </p:txBody>
      </p:sp>
    </p:spTree>
    <p:extLst>
      <p:ext uri="{BB962C8B-B14F-4D97-AF65-F5344CB8AC3E}">
        <p14:creationId xmlns:p14="http://schemas.microsoft.com/office/powerpoint/2010/main" val="124279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897EF-D782-BC70-3E8E-078E71A9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has the best libraries for statistics and data visualisation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4A23B9-C6D0-C8BE-4AA4-E58B9AD4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2729" y="-3716"/>
            <a:ext cx="4342347" cy="68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4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3935E-9085-F19F-6F83-5D549FF0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699581"/>
            <a:ext cx="337856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Python and R can co-exist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8C46EE-BE22-DC64-5A31-68F9D93B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935" y="467208"/>
            <a:ext cx="4516733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7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670AC-02CC-4556-98EC-85CFC202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672210"/>
            <a:ext cx="3401465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Being able to use Python and R interchangeably will users to enjoy best of both worlds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EFD93B-967F-8E90-FF91-4A46331E37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6439"/>
            <a:ext cx="7225748" cy="48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3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Python resources</a:t>
            </a:r>
          </a:p>
        </p:txBody>
      </p:sp>
    </p:spTree>
    <p:extLst>
      <p:ext uri="{BB962C8B-B14F-4D97-AF65-F5344CB8AC3E}">
        <p14:creationId xmlns:p14="http://schemas.microsoft.com/office/powerpoint/2010/main" val="26892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2C2AA-B2DA-5E99-60C5-71C46A8CD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Amazing book for data science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BC97F-2B05-D52C-6EE9-D118812B1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673" y="640080"/>
            <a:ext cx="493986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88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27853B-1173-58F3-8412-6BD6ED828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5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28876-CC99-24AE-2FCD-EEEA3CDC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learn more about the Python language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9C89E7-97D1-9D21-3D2A-A6593CBF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Getting started with Python</a:t>
            </a:r>
          </a:p>
        </p:txBody>
      </p:sp>
    </p:spTree>
    <p:extLst>
      <p:ext uri="{BB962C8B-B14F-4D97-AF65-F5344CB8AC3E}">
        <p14:creationId xmlns:p14="http://schemas.microsoft.com/office/powerpoint/2010/main" val="234559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9B75-69DA-6242-8F54-D53E3EF5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Graphpad</a:t>
            </a:r>
            <a:r>
              <a:rPr lang="en-US" dirty="0"/>
              <a:t>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9D5A-FA99-0547-BD00-089EB67051D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Efficient software to produce publication quality figures in a short time</a:t>
            </a:r>
          </a:p>
          <a:p>
            <a:r>
              <a:rPr lang="en-US" dirty="0"/>
              <a:t>All graphs are customizable and magic wand function allows building of graphs with similar layouts</a:t>
            </a:r>
          </a:p>
          <a:p>
            <a:r>
              <a:rPr lang="en-US" dirty="0"/>
              <a:t>Allows building of layouts so that multiple plots can be </a:t>
            </a:r>
            <a:r>
              <a:rPr lang="en-US" dirty="0" err="1"/>
              <a:t>visualised</a:t>
            </a:r>
            <a:endParaRPr lang="en-US" dirty="0"/>
          </a:p>
          <a:p>
            <a:r>
              <a:rPr lang="en-US" dirty="0"/>
              <a:t>User-friendly interface</a:t>
            </a:r>
          </a:p>
        </p:txBody>
      </p:sp>
      <p:pic>
        <p:nvPicPr>
          <p:cNvPr id="1026" name="Picture 2" descr="GraphPad Prism Reviews 2022: Details, Pricing, &amp; Features | G2">
            <a:extLst>
              <a:ext uri="{FF2B5EF4-FFF2-40B4-BE49-F238E27FC236}">
                <a16:creationId xmlns:a16="http://schemas.microsoft.com/office/drawing/2014/main" id="{35A90E58-34D0-1C5E-4AB7-36007273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21" y="27452"/>
            <a:ext cx="351282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3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929C-6FB3-4BCD-688D-C4DFAB23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63163F-3ED6-CD51-A8FE-245917BCF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843929"/>
              </p:ext>
            </p:extLst>
          </p:nvPr>
        </p:nvGraphicFramePr>
        <p:xfrm>
          <a:off x="674914" y="18746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616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1025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4" name="Rectangle 1025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6" name="Rectangle 1025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8" name="Rectangle 1025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4" name="Title 1">
            <a:extLst>
              <a:ext uri="{FF2B5EF4-FFF2-40B4-BE49-F238E27FC236}">
                <a16:creationId xmlns:a16="http://schemas.microsoft.com/office/drawing/2014/main" id="{8767F810-B608-B686-4EC2-B922DF13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Anatomy of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Notebooks</a:t>
            </a:r>
          </a:p>
        </p:txBody>
      </p:sp>
      <p:pic>
        <p:nvPicPr>
          <p:cNvPr id="10242" name="Picture 2" descr="Jupyter Notebook opened with arrows pointing to icons that can be pressed, text cells, and code cells in the UI.">
            <a:extLst>
              <a:ext uri="{FF2B5EF4-FFF2-40B4-BE49-F238E27FC236}">
                <a16:creationId xmlns:a16="http://schemas.microsoft.com/office/drawing/2014/main" id="{906A2E26-D803-3775-D6DF-000562AAC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137" y="1966293"/>
            <a:ext cx="8729724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00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87C8-B5CE-F3E5-2A6D-26EBCC53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try to key in some Python codes in </a:t>
            </a:r>
            <a:r>
              <a:rPr lang="en-US" dirty="0" err="1"/>
              <a:t>Jupyter</a:t>
            </a:r>
            <a:r>
              <a:rPr lang="en-US" dirty="0"/>
              <a:t> Notebooks!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41CD77-F66D-E30E-BD98-39F90836A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615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752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Getting started with R</a:t>
            </a:r>
          </a:p>
        </p:txBody>
      </p:sp>
    </p:spTree>
    <p:extLst>
      <p:ext uri="{BB962C8B-B14F-4D97-AF65-F5344CB8AC3E}">
        <p14:creationId xmlns:p14="http://schemas.microsoft.com/office/powerpoint/2010/main" val="4020110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2F6F-A81C-82AF-EE2E-F5AC19B4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Downloading R and RStudio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B83929-5C5F-D5F2-4375-23C0D7339F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421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1" name="Rectangle 112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2" name="Rectangle 1127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3" name="Rectangle 1127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4" name="Rectangle 112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ntroduction to RStudio - Introduction to R">
            <a:extLst>
              <a:ext uri="{FF2B5EF4-FFF2-40B4-BE49-F238E27FC236}">
                <a16:creationId xmlns:a16="http://schemas.microsoft.com/office/drawing/2014/main" id="{257C5E45-CA2B-B62A-12BD-5809CA7A86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" b="24253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1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BE9D-E4E5-518C-2F5D-654576B1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C5381-16B3-F23A-C44E-6C013A6CF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RStudio Anatomy – Emma R">
            <a:extLst>
              <a:ext uri="{FF2B5EF4-FFF2-40B4-BE49-F238E27FC236}">
                <a16:creationId xmlns:a16="http://schemas.microsoft.com/office/drawing/2014/main" id="{85F56FAF-D626-B26A-F3A8-DEDA206B8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28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Manipulating tables with Pandas</a:t>
            </a:r>
          </a:p>
        </p:txBody>
      </p:sp>
    </p:spTree>
    <p:extLst>
      <p:ext uri="{BB962C8B-B14F-4D97-AF65-F5344CB8AC3E}">
        <p14:creationId xmlns:p14="http://schemas.microsoft.com/office/powerpoint/2010/main" val="3178171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A5E1C-FEC5-F393-F3C3-63051BE1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Introduction to Pandas</a:t>
            </a:r>
          </a:p>
        </p:txBody>
      </p:sp>
      <p:pic>
        <p:nvPicPr>
          <p:cNvPr id="20" name="Picture 4" descr="A panda eating bamboo">
            <a:extLst>
              <a:ext uri="{FF2B5EF4-FFF2-40B4-BE49-F238E27FC236}">
                <a16:creationId xmlns:a16="http://schemas.microsoft.com/office/drawing/2014/main" id="{2812CFD5-A1D6-C868-5135-58E095116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4" r="22274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38CA97-B2CD-DA10-BAED-2266EDD3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531" y="3150617"/>
            <a:ext cx="6804263" cy="2825686"/>
          </a:xfrm>
        </p:spPr>
        <p:txBody>
          <a:bodyPr>
            <a:noAutofit/>
          </a:bodyPr>
          <a:lstStyle/>
          <a:p>
            <a:r>
              <a:rPr lang="en-US" dirty="0"/>
              <a:t>Pandas documentation at: </a:t>
            </a:r>
            <a:r>
              <a:rPr lang="en-US" dirty="0">
                <a:hlinkClick r:id="rId3"/>
              </a:rPr>
              <a:t>https://pandas.pydata.org/docs/pandas.pdf</a:t>
            </a:r>
            <a:endParaRPr lang="en-US" dirty="0"/>
          </a:p>
          <a:p>
            <a:r>
              <a:rPr lang="en-US" dirty="0"/>
              <a:t>A nice summary of the Pandas commands are also available at: https://</a:t>
            </a:r>
            <a:r>
              <a:rPr lang="en-US" dirty="0" err="1"/>
              <a:t>medium.com</a:t>
            </a:r>
            <a:r>
              <a:rPr lang="en-US" dirty="0"/>
              <a:t>/towards-data-science/30-very-useful-pandas-functions-for-everyday-data-analysis-tasks-f1eae16409af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89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30E5-683C-8B57-4F89-60D78041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Reading and writing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EA1D-3D97-EF5B-3B0D-A4EA4E87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35B185-3731-C0A5-B2C1-401F1CE27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660473" y="1980045"/>
            <a:ext cx="8871054" cy="451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4ED74-D5C1-AB5A-13E0-9FD9DDAB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Getting started with Prism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A2E67-A3A7-45D3-5CBD-3E5C72EEC3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5168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086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604A-33A6-BDF0-2165-10CD49B8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functions allow you to see statistics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F58F52C-74D9-8A2A-EEBF-46A1E104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97"/>
          <a:stretch/>
        </p:blipFill>
        <p:spPr bwMode="auto">
          <a:xfrm>
            <a:off x="2553205" y="1646649"/>
            <a:ext cx="7085590" cy="52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6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75AA8-2D86-932F-46F1-72F29399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Renaming columns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F621-CF1C-EE5A-162D-5C28527FB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df.rename can allow users to change the column names easily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A9138-AF51-C670-AA21-6E6639DF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69" y="1966293"/>
            <a:ext cx="899426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7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2" name="Rectangle 71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BDFE0-7C6B-409E-F417-3D934BD1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Pivot table with df.melt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CFED2-B244-5493-F99B-D15A48406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df.melt converts a wide to a long format, similar to pivot table function in Excel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BF7E6A-3A73-69F7-F918-5866D49A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942" y="1966293"/>
            <a:ext cx="8440114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12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CD18-DF47-D222-EACC-F7BD96E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Concatenating data with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1F23-B6AD-BB67-EFE4-F0C42F76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https://www.kuanrongchan.com/concatenate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86E7A-9E23-D734-F40C-AF7C30FB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28"/>
          <a:stretch/>
        </p:blipFill>
        <p:spPr>
          <a:xfrm>
            <a:off x="1064187" y="1966293"/>
            <a:ext cx="1006362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9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Live demonstration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Graphpad Prism</a:t>
            </a:r>
          </a:p>
        </p:txBody>
      </p:sp>
    </p:spTree>
    <p:extLst>
      <p:ext uri="{BB962C8B-B14F-4D97-AF65-F5344CB8AC3E}">
        <p14:creationId xmlns:p14="http://schemas.microsoft.com/office/powerpoint/2010/main" val="21458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000E0-2D85-6848-9E9E-AD981231AFC4}"/>
              </a:ext>
            </a:extLst>
          </p:cNvPr>
          <p:cNvSpPr txBox="1"/>
          <p:nvPr/>
        </p:nvSpPr>
        <p:spPr>
          <a:xfrm>
            <a:off x="1876563" y="2413337"/>
            <a:ext cx="7746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Introduction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52771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BC093-7BDA-2B79-E303-0B2692DB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What is GitHub?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0A5086-3811-614A-8743-F6830CD7D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398499"/>
              </p:ext>
            </p:extLst>
          </p:nvPr>
        </p:nvGraphicFramePr>
        <p:xfrm>
          <a:off x="5155693" y="907514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68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BC093-7BDA-2B79-E303-0B2692DB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/>
              <a:t>GitHub uses the markdown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A350-76D8-08EC-BA43-A0CC5443D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https://www.markdownguide.org/cheat-sheet/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4510-5E50-278C-06FE-4E03440D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07" y="37418"/>
            <a:ext cx="5175792" cy="6787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869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6D073-C249-D5C0-1103-7E7DB330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Depositing datasets with GitHub for scientific publications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B64B8C-62DA-EF9A-D820-3A32FE88D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328" y="1566827"/>
            <a:ext cx="9490893" cy="52911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2DACE7-4719-1CA9-B49E-58992626A234}"/>
              </a:ext>
            </a:extLst>
          </p:cNvPr>
          <p:cNvCxnSpPr/>
          <p:nvPr/>
        </p:nvCxnSpPr>
        <p:spPr>
          <a:xfrm>
            <a:off x="556532" y="2857500"/>
            <a:ext cx="913039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32BD7-AC11-C50E-A290-7FC7D494009C}"/>
              </a:ext>
            </a:extLst>
          </p:cNvPr>
          <p:cNvCxnSpPr>
            <a:cxnSpLocks/>
          </p:cNvCxnSpPr>
          <p:nvPr/>
        </p:nvCxnSpPr>
        <p:spPr>
          <a:xfrm flipH="1">
            <a:off x="7826828" y="2008414"/>
            <a:ext cx="1235530" cy="628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C8699E-3B14-BD2B-02C7-172586D86116}"/>
              </a:ext>
            </a:extLst>
          </p:cNvPr>
          <p:cNvCxnSpPr/>
          <p:nvPr/>
        </p:nvCxnSpPr>
        <p:spPr>
          <a:xfrm>
            <a:off x="677725" y="4857750"/>
            <a:ext cx="913039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5DF50A-EFE7-0AD8-4B74-DBD710985738}"/>
              </a:ext>
            </a:extLst>
          </p:cNvPr>
          <p:cNvCxnSpPr>
            <a:cxnSpLocks/>
          </p:cNvCxnSpPr>
          <p:nvPr/>
        </p:nvCxnSpPr>
        <p:spPr>
          <a:xfrm flipH="1">
            <a:off x="2438400" y="4857750"/>
            <a:ext cx="778329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58D703-8955-247B-F027-540EA5BE2830}"/>
              </a:ext>
            </a:extLst>
          </p:cNvPr>
          <p:cNvCxnSpPr>
            <a:cxnSpLocks/>
          </p:cNvCxnSpPr>
          <p:nvPr/>
        </p:nvCxnSpPr>
        <p:spPr>
          <a:xfrm flipH="1">
            <a:off x="9075965" y="4298496"/>
            <a:ext cx="615043" cy="559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0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633</Words>
  <Application>Microsoft Macintosh PowerPoint</Application>
  <PresentationFormat>Widescreen</PresentationFormat>
  <Paragraphs>85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Data Analysis Toolkits</vt:lpstr>
      <vt:lpstr>Some changes in venue</vt:lpstr>
      <vt:lpstr>Graphpad Prism</vt:lpstr>
      <vt:lpstr>Getting started with Prism</vt:lpstr>
      <vt:lpstr>Live demonstration</vt:lpstr>
      <vt:lpstr>PowerPoint Presentation</vt:lpstr>
      <vt:lpstr>What is GitHub?</vt:lpstr>
      <vt:lpstr>GitHub uses the markdown language</vt:lpstr>
      <vt:lpstr>Depositing datasets with GitHub for scientific publications</vt:lpstr>
      <vt:lpstr>Lecture materials are hosted in a private repository!</vt:lpstr>
      <vt:lpstr>A short live-demo</vt:lpstr>
      <vt:lpstr>PowerPoint Presentation</vt:lpstr>
      <vt:lpstr>Stacked overflow suggests Python is among the top wanted languages</vt:lpstr>
      <vt:lpstr>And also the most demanded</vt:lpstr>
      <vt:lpstr>PowerPoint Presentation</vt:lpstr>
      <vt:lpstr>PowerPoint Presentation</vt:lpstr>
      <vt:lpstr>Python libraries for multiple applications</vt:lpstr>
      <vt:lpstr>Other advantages of Python</vt:lpstr>
      <vt:lpstr>Python is better than Excel for data analysis</vt:lpstr>
      <vt:lpstr>Wonderful language for webtool development</vt:lpstr>
      <vt:lpstr>PowerPoint Presentation</vt:lpstr>
      <vt:lpstr>R has the best libraries for statistics and data visualisation</vt:lpstr>
      <vt:lpstr>Python and R can co-exist</vt:lpstr>
      <vt:lpstr>Being able to use Python and R interchangeably will users to enjoy best of both worlds</vt:lpstr>
      <vt:lpstr>PowerPoint Presentation</vt:lpstr>
      <vt:lpstr>Amazing book for data science</vt:lpstr>
      <vt:lpstr>PowerPoint Presentation</vt:lpstr>
      <vt:lpstr>To learn more about the Python language</vt:lpstr>
      <vt:lpstr>PowerPoint Presentation</vt:lpstr>
      <vt:lpstr>Downloading Jupyter Notebooks</vt:lpstr>
      <vt:lpstr>Anatomy of Jupyter Notebooks</vt:lpstr>
      <vt:lpstr>Let’s try to key in some Python codes in Jupyter Notebooks!</vt:lpstr>
      <vt:lpstr>PowerPoint Presentation</vt:lpstr>
      <vt:lpstr>Downloading R and RStudio</vt:lpstr>
      <vt:lpstr>PowerPoint Presentation</vt:lpstr>
      <vt:lpstr>PowerPoint Presentation</vt:lpstr>
      <vt:lpstr>PowerPoint Presentation</vt:lpstr>
      <vt:lpstr>Introduction to Pandas</vt:lpstr>
      <vt:lpstr>Reading and writing csv files</vt:lpstr>
      <vt:lpstr>Describe functions allow you to see statistics</vt:lpstr>
      <vt:lpstr>Renaming columns in Pandas</vt:lpstr>
      <vt:lpstr>Pivot table with df.melt</vt:lpstr>
      <vt:lpstr>Concatenating data with 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GMS6907: Applied bioinformatics and omics data analysis</dc:title>
  <dc:creator>Chan Kuan Rong</dc:creator>
  <cp:lastModifiedBy>Chan Kuan Rong</cp:lastModifiedBy>
  <cp:revision>40</cp:revision>
  <dcterms:created xsi:type="dcterms:W3CDTF">2023-06-01T06:43:22Z</dcterms:created>
  <dcterms:modified xsi:type="dcterms:W3CDTF">2023-08-20T00:31:57Z</dcterms:modified>
</cp:coreProperties>
</file>